
<file path=[Content_Types].xml><?xml version="1.0" encoding="utf-8"?>
<Types xmlns="http://schemas.openxmlformats.org/package/2006/content-types">
  <Default ContentType="image/jpeg" Extension="jpg"/>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8.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9.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2.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8.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64" r:id="rId5"/>
    <p:sldMasterId id="2147483665" r:id="rId6"/>
  </p:sldMasterIdLst>
  <p:notesMasterIdLst>
    <p:notesMasterId r:id="rId7"/>
  </p:notesMasterIdLst>
  <p:sldIdLst>
    <p:sldId id="256" r:id="rId8"/>
    <p:sldId id="257" r:id="rId9"/>
    <p:sldId id="258" r:id="rId10"/>
    <p:sldId id="259" r:id="rId11"/>
    <p:sldId id="260" r:id="rId12"/>
    <p:sldId id="261" r:id="rId13"/>
    <p:sldId id="262" r:id="rId14"/>
    <p:sldId id="263" r:id="rId15"/>
    <p:sldId id="264" r:id="rId16"/>
    <p:sldId id="265" r:id="rId17"/>
    <p:sldId id="266" r:id="rId18"/>
    <p:sldId id="267" r:id="rId19"/>
    <p:sldId id="268" r:id="rId20"/>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9FD5A690-3BD1-4620-9638-E75FF1AEBC03}">
  <a:tblStyle styleId="{9FD5A690-3BD1-4620-9638-E75FF1AEBC03}" styleName="Table_0">
    <a:wholeTbl>
      <a:tcTxStyle>
        <a:font>
          <a:latin typeface="Arial"/>
          <a:ea typeface="Arial"/>
          <a:cs typeface="Arial"/>
        </a:font>
        <a:srgbClr val="000000"/>
      </a:tcTx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3.xml"/><Relationship Id="rId11" Type="http://schemas.openxmlformats.org/officeDocument/2006/relationships/slide" Target="slides/slide4.xml"/><Relationship Id="rId10" Type="http://schemas.openxmlformats.org/officeDocument/2006/relationships/slide" Target="slides/slide3.xml"/><Relationship Id="rId13" Type="http://schemas.openxmlformats.org/officeDocument/2006/relationships/slide" Target="slides/slide6.xml"/><Relationship Id="rId12" Type="http://schemas.openxmlformats.org/officeDocument/2006/relationships/slide" Target="slides/slide5.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2.xml"/><Relationship Id="rId15" Type="http://schemas.openxmlformats.org/officeDocument/2006/relationships/slide" Target="slides/slide8.xml"/><Relationship Id="rId14" Type="http://schemas.openxmlformats.org/officeDocument/2006/relationships/slide" Target="slides/slide7.xml"/><Relationship Id="rId17" Type="http://schemas.openxmlformats.org/officeDocument/2006/relationships/slide" Target="slides/slide10.xml"/><Relationship Id="rId16" Type="http://schemas.openxmlformats.org/officeDocument/2006/relationships/slide" Target="slides/slide9.xml"/><Relationship Id="rId5" Type="http://schemas.openxmlformats.org/officeDocument/2006/relationships/slideMaster" Target="slideMasters/slideMaster1.xml"/><Relationship Id="rId19" Type="http://schemas.openxmlformats.org/officeDocument/2006/relationships/slide" Target="slides/slide12.xml"/><Relationship Id="rId6" Type="http://schemas.openxmlformats.org/officeDocument/2006/relationships/slideMaster" Target="slideMasters/slideMaster2.xml"/><Relationship Id="rId18" Type="http://schemas.openxmlformats.org/officeDocument/2006/relationships/slide" Target="slides/slide11.xml"/><Relationship Id="rId7" Type="http://schemas.openxmlformats.org/officeDocument/2006/relationships/notesMaster" Target="notesMasters/notesMaster1.xml"/><Relationship Id="rId8" Type="http://schemas.openxmlformats.org/officeDocument/2006/relationships/slide" Target="slides/slid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9" name="Shape 69"/>
        <p:cNvGrpSpPr/>
        <p:nvPr/>
      </p:nvGrpSpPr>
      <p:grpSpPr>
        <a:xfrm>
          <a:off x="0" y="0"/>
          <a:ext cx="0" cy="0"/>
          <a:chOff x="0" y="0"/>
          <a:chExt cx="0" cy="0"/>
        </a:xfrm>
      </p:grpSpPr>
      <p:sp>
        <p:nvSpPr>
          <p:cNvPr id="70" name="Google Shape;70;h405eb2fe02e45ac7_3_19:notes"/>
          <p:cNvSpPr/>
          <p:nvPr>
            <p:ph idx="2" type="sldImg"/>
          </p:nvPr>
        </p:nvSpPr>
        <p:spPr>
          <a:xfrm>
            <a:off x="685800" y="857250"/>
            <a:ext cx="5486400" cy="2314575"/>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71" name="Google Shape;71;h405eb2fe02e45ac7_3_19:notes"/>
          <p:cNvSpPr txBox="1"/>
          <p:nvPr>
            <p:ph idx="1" type="body"/>
          </p:nvPr>
        </p:nvSpPr>
        <p:spPr>
          <a:xfrm>
            <a:off x="685800" y="3300413"/>
            <a:ext cx="5486400" cy="2700338"/>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
              <a:t>Recap of the Stardance Challenge for Mike Kincaid, Mamta Patel Nagaraja and Simone Soso, Challenger Center. Numbers are from the Hack Club data warehouse as of November 5, 2026. Sign-ups stay open on the site, so the counts keep moving slightly.</a:t>
            </a:r>
            <a:endParaRPr/>
          </a:p>
        </p:txBody>
      </p:sp>
      <p:sp>
        <p:nvSpPr>
          <p:cNvPr id="72" name="Google Shape;72;h405eb2fe02e45ac7_3_19:notes"/>
          <p:cNvSpPr txBox="1"/>
          <p:nvPr>
            <p:ph idx="12" type="sldNum"/>
          </p:nvPr>
        </p:nvSpPr>
        <p:spPr>
          <a:xfrm>
            <a:off x="3884613" y="6513910"/>
            <a:ext cx="2971800" cy="34409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7" name="Shape 77"/>
        <p:cNvGrpSpPr/>
        <p:nvPr/>
      </p:nvGrpSpPr>
      <p:grpSpPr>
        <a:xfrm>
          <a:off x="0" y="0"/>
          <a:ext cx="0" cy="0"/>
          <a:chOff x="0" y="0"/>
          <a:chExt cx="0" cy="0"/>
        </a:xfrm>
      </p:grpSpPr>
      <p:sp>
        <p:nvSpPr>
          <p:cNvPr id="78" name="Google Shape;78;h405eb2fe02e45ac7_3_29:notes"/>
          <p:cNvSpPr/>
          <p:nvPr>
            <p:ph idx="2" type="sldImg"/>
          </p:nvPr>
        </p:nvSpPr>
        <p:spPr>
          <a:xfrm>
            <a:off x="685800" y="857250"/>
            <a:ext cx="5486400" cy="2314575"/>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79" name="Google Shape;79;h405eb2fe02e45ac7_3_29:notes"/>
          <p:cNvSpPr txBox="1"/>
          <p:nvPr>
            <p:ph idx="1" type="body"/>
          </p:nvPr>
        </p:nvSpPr>
        <p:spPr>
          <a:xfrm>
            <a:off x="685800" y="3300413"/>
            <a:ext cx="5486400" cy="2700338"/>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
              <a:t>Sign-ups: 71,257 total, 22,098 in the US (50 states + DC), 184 country codes. Projects and hours: non-deleted projects in the Stardance app. Shipped = projects with at least one ship event (4,029 teens shipped). Build logs and peer reviews are from the app.</a:t>
            </a:r>
            <a:endParaRPr/>
          </a:p>
        </p:txBody>
      </p:sp>
      <p:sp>
        <p:nvSpPr>
          <p:cNvPr id="80" name="Google Shape;80;h405eb2fe02e45ac7_3_29:notes"/>
          <p:cNvSpPr txBox="1"/>
          <p:nvPr>
            <p:ph idx="12" type="sldNum"/>
          </p:nvPr>
        </p:nvSpPr>
        <p:spPr>
          <a:xfrm>
            <a:off x="3884613" y="6513910"/>
            <a:ext cx="2971800" cy="34409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8" name="Shape 88"/>
        <p:cNvGrpSpPr/>
        <p:nvPr/>
      </p:nvGrpSpPr>
      <p:grpSpPr>
        <a:xfrm>
          <a:off x="0" y="0"/>
          <a:ext cx="0" cy="0"/>
          <a:chOff x="0" y="0"/>
          <a:chExt cx="0" cy="0"/>
        </a:xfrm>
      </p:grpSpPr>
      <p:sp>
        <p:nvSpPr>
          <p:cNvPr id="89" name="Google Shape;89;h405eb2fe02e45ac7_3_84:notes"/>
          <p:cNvSpPr/>
          <p:nvPr>
            <p:ph idx="2" type="sldImg"/>
          </p:nvPr>
        </p:nvSpPr>
        <p:spPr>
          <a:xfrm>
            <a:off x="685800" y="857250"/>
            <a:ext cx="5486400" cy="2314575"/>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90" name="Google Shape;90;h405eb2fe02e45ac7_3_84:notes"/>
          <p:cNvSpPr txBox="1"/>
          <p:nvPr>
            <p:ph idx="1" type="body"/>
          </p:nvPr>
        </p:nvSpPr>
        <p:spPr>
          <a:xfrm>
            <a:off x="685800" y="3300413"/>
            <a:ext cx="5486400" cy="2700338"/>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
              <a:t>Dots are 0.5-degree grid cells of sign-ups, placed from the approximate location recorded at sign-up.</a:t>
            </a:r>
            <a:endParaRPr/>
          </a:p>
        </p:txBody>
      </p:sp>
      <p:sp>
        <p:nvSpPr>
          <p:cNvPr id="91" name="Google Shape;91;h405eb2fe02e45ac7_3_84:notes"/>
          <p:cNvSpPr txBox="1"/>
          <p:nvPr>
            <p:ph idx="12" type="sldNum"/>
          </p:nvPr>
        </p:nvSpPr>
        <p:spPr>
          <a:xfrm>
            <a:off x="3884613" y="6513910"/>
            <a:ext cx="2971800" cy="34409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6" name="Shape 96"/>
        <p:cNvGrpSpPr/>
        <p:nvPr/>
      </p:nvGrpSpPr>
      <p:grpSpPr>
        <a:xfrm>
          <a:off x="0" y="0"/>
          <a:ext cx="0" cy="0"/>
          <a:chOff x="0" y="0"/>
          <a:chExt cx="0" cy="0"/>
        </a:xfrm>
      </p:grpSpPr>
      <p:sp>
        <p:nvSpPr>
          <p:cNvPr id="97" name="Google Shape;97;h405eb2fe02e45ac7_3_91:notes"/>
          <p:cNvSpPr/>
          <p:nvPr>
            <p:ph idx="2" type="sldImg"/>
          </p:nvPr>
        </p:nvSpPr>
        <p:spPr>
          <a:xfrm>
            <a:off x="685800" y="857250"/>
            <a:ext cx="5486400" cy="2314575"/>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98" name="Google Shape;98;h405eb2fe02e45ac7_3_91:notes"/>
          <p:cNvSpPr txBox="1"/>
          <p:nvPr>
            <p:ph idx="1" type="body"/>
          </p:nvPr>
        </p:nvSpPr>
        <p:spPr>
          <a:xfrm>
            <a:off x="685800" y="3300413"/>
            <a:ext cx="5486400" cy="2700338"/>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
              <a:t>Orange rings are the 32 Challenger Learning Centers in the US listed on challenger.org. 10,090 of the 22,098 US sign-ups (46%) are within 50 miles of one, and 6,996 are within 25 miles, based on the approximate location recorded at sign-up. Largest clusters: New York City and Paramus, Downey (Los Angeles), Maryland, Seattle, Northwest Indiana and Framingham.</a:t>
            </a:r>
            <a:endParaRPr/>
          </a:p>
        </p:txBody>
      </p:sp>
      <p:sp>
        <p:nvSpPr>
          <p:cNvPr id="99" name="Google Shape;99;h405eb2fe02e45ac7_3_91:notes"/>
          <p:cNvSpPr txBox="1"/>
          <p:nvPr>
            <p:ph idx="12" type="sldNum"/>
          </p:nvPr>
        </p:nvSpPr>
        <p:spPr>
          <a:xfrm>
            <a:off x="3884613" y="6513910"/>
            <a:ext cx="2971800" cy="34409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4" name="Shape 104"/>
        <p:cNvGrpSpPr/>
        <p:nvPr/>
      </p:nvGrpSpPr>
      <p:grpSpPr>
        <a:xfrm>
          <a:off x="0" y="0"/>
          <a:ext cx="0" cy="0"/>
          <a:chOff x="0" y="0"/>
          <a:chExt cx="0" cy="0"/>
        </a:xfrm>
      </p:grpSpPr>
      <p:sp>
        <p:nvSpPr>
          <p:cNvPr id="105" name="Google Shape;105;h405eb2fe02e45ac7_3_118:notes"/>
          <p:cNvSpPr/>
          <p:nvPr>
            <p:ph idx="2" type="sldImg"/>
          </p:nvPr>
        </p:nvSpPr>
        <p:spPr>
          <a:xfrm>
            <a:off x="685800" y="857250"/>
            <a:ext cx="5486400" cy="2314575"/>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06" name="Google Shape;106;h405eb2fe02e45ac7_3_118:notes"/>
          <p:cNvSpPr txBox="1"/>
          <p:nvPr>
            <p:ph idx="1" type="body"/>
          </p:nvPr>
        </p:nvSpPr>
        <p:spPr>
          <a:xfrm>
            <a:off x="685800" y="3300413"/>
            <a:ext cx="5486400" cy="2700338"/>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
              <a:t>4,029 teens shipped at least one Stardance project; 3,271 of them (81%) had no earlier approved project in any Hack Club program and no earlier ship in Flavortown. Hours per week: tracked coding time for the 8,076 teens who logged time on a Stardance project, March 1 - May 31 (3,905 hours a week) versus June 1 - October 31 (10,641 hours a week).</a:t>
            </a:r>
            <a:endParaRPr/>
          </a:p>
        </p:txBody>
      </p:sp>
      <p:sp>
        <p:nvSpPr>
          <p:cNvPr id="107" name="Google Shape;107;h405eb2fe02e45ac7_3_118:notes"/>
          <p:cNvSpPr txBox="1"/>
          <p:nvPr>
            <p:ph idx="12" type="sldNum"/>
          </p:nvPr>
        </p:nvSpPr>
        <p:spPr>
          <a:xfrm>
            <a:off x="3884613" y="6513910"/>
            <a:ext cx="2971800" cy="34409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2" name="Shape 112"/>
        <p:cNvGrpSpPr/>
        <p:nvPr/>
      </p:nvGrpSpPr>
      <p:grpSpPr>
        <a:xfrm>
          <a:off x="0" y="0"/>
          <a:ext cx="0" cy="0"/>
          <a:chOff x="0" y="0"/>
          <a:chExt cx="0" cy="0"/>
        </a:xfrm>
      </p:grpSpPr>
      <p:sp>
        <p:nvSpPr>
          <p:cNvPr id="113" name="Google Shape;113;h405eb2fe02e45ac7_3_49:notes"/>
          <p:cNvSpPr/>
          <p:nvPr>
            <p:ph idx="2" type="sldImg"/>
          </p:nvPr>
        </p:nvSpPr>
        <p:spPr>
          <a:xfrm>
            <a:off x="685800" y="857250"/>
            <a:ext cx="5486400" cy="2314575"/>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14" name="Google Shape;114;h405eb2fe02e45ac7_3_49:notes"/>
          <p:cNvSpPr txBox="1"/>
          <p:nvPr>
            <p:ph idx="1" type="body"/>
          </p:nvPr>
        </p:nvSpPr>
        <p:spPr>
          <a:xfrm>
            <a:off x="685800" y="3300413"/>
            <a:ext cx="5486400" cy="2700338"/>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
              <a:t>Space challenge: 211 projects were submitted to the Challenger Center challenge inside Flavortown (January 30 - May 1, 2026). “Hack Club’s first-ever space category” is Challenger Center’s wording from its January 30 press release. The launch email wording is quoted from the June 1 email. The partner section has carried Challenger Center’s logo since May 31. AMA recordings: youtu.be/BvzS-okL7vo (Dr. Jim Green) and youtu.be/MVrcOMkCpXc (Dr. Mamta Patel Nagaraja).</a:t>
            </a:r>
            <a:endParaRPr/>
          </a:p>
        </p:txBody>
      </p:sp>
      <p:sp>
        <p:nvSpPr>
          <p:cNvPr id="115" name="Google Shape;115;h405eb2fe02e45ac7_3_49:notes"/>
          <p:cNvSpPr txBox="1"/>
          <p:nvPr>
            <p:ph idx="12" type="sldNum"/>
          </p:nvPr>
        </p:nvSpPr>
        <p:spPr>
          <a:xfrm>
            <a:off x="3884613" y="6513910"/>
            <a:ext cx="2971800" cy="34409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4" name="Shape 124"/>
        <p:cNvGrpSpPr/>
        <p:nvPr/>
      </p:nvGrpSpPr>
      <p:grpSpPr>
        <a:xfrm>
          <a:off x="0" y="0"/>
          <a:ext cx="0" cy="0"/>
          <a:chOff x="0" y="0"/>
          <a:chExt cx="0" cy="0"/>
        </a:xfrm>
      </p:grpSpPr>
      <p:sp>
        <p:nvSpPr>
          <p:cNvPr id="125" name="Google Shape;125;h405eb2fe02e45ac7_3_61:notes"/>
          <p:cNvSpPr/>
          <p:nvPr>
            <p:ph idx="2" type="sldImg"/>
          </p:nvPr>
        </p:nvSpPr>
        <p:spPr>
          <a:xfrm>
            <a:off x="685800" y="857250"/>
            <a:ext cx="5486400" cy="2314575"/>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26" name="Google Shape;126;h405eb2fe02e45ac7_3_61:notes"/>
          <p:cNvSpPr txBox="1"/>
          <p:nvPr>
            <p:ph idx="1" type="body"/>
          </p:nvPr>
        </p:nvSpPr>
        <p:spPr>
          <a:xfrm>
            <a:off x="685800" y="3300413"/>
            <a:ext cx="5486400" cy="2700338"/>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
              <a:t>Left column: the five student outcomes Challenger Center lists on challenger.org/our-impact, in its own words. New to Hack Club: 51,754 of 67,454 sign-ups in the unified program database. Experience: self-reported at sign-up (39,577 of the 64,231 who answered said none or a little). Hours multiple: see the notes on slide 5.</a:t>
            </a:r>
            <a:endParaRPr/>
          </a:p>
        </p:txBody>
      </p:sp>
      <p:sp>
        <p:nvSpPr>
          <p:cNvPr id="127" name="Google Shape;127;h405eb2fe02e45ac7_3_61:notes"/>
          <p:cNvSpPr txBox="1"/>
          <p:nvPr>
            <p:ph idx="12" type="sldNum"/>
          </p:nvPr>
        </p:nvSpPr>
        <p:spPr>
          <a:xfrm>
            <a:off x="3884613" y="6513910"/>
            <a:ext cx="2971800" cy="34409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4" name="Shape 134"/>
        <p:cNvGrpSpPr/>
        <p:nvPr/>
      </p:nvGrpSpPr>
      <p:grpSpPr>
        <a:xfrm>
          <a:off x="0" y="0"/>
          <a:ext cx="0" cy="0"/>
          <a:chOff x="0" y="0"/>
          <a:chExt cx="0" cy="0"/>
        </a:xfrm>
      </p:grpSpPr>
      <p:sp>
        <p:nvSpPr>
          <p:cNvPr id="135" name="Google Shape;135;h405eb2fe02e45ac7_3_163:notes"/>
          <p:cNvSpPr/>
          <p:nvPr>
            <p:ph idx="2" type="sldImg"/>
          </p:nvPr>
        </p:nvSpPr>
        <p:spPr>
          <a:xfrm>
            <a:off x="685800" y="857250"/>
            <a:ext cx="5486400" cy="2314575"/>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36" name="Google Shape;136;h405eb2fe02e45ac7_3_163:notes"/>
          <p:cNvSpPr txBox="1"/>
          <p:nvPr>
            <p:ph idx="1" type="body"/>
          </p:nvPr>
        </p:nvSpPr>
        <p:spPr>
          <a:xfrm>
            <a:off x="685800" y="3300413"/>
            <a:ext cx="5486400" cy="2700338"/>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
              <a:t>211 = projects submitted to the Challenger Center space challenge inside Flavortown (launched January 30, closed May 1). 7,375 = Stardance projects with at least one ship event, shipped by 4,029 teens.</a:t>
            </a:r>
            <a:endParaRPr/>
          </a:p>
        </p:txBody>
      </p:sp>
      <p:sp>
        <p:nvSpPr>
          <p:cNvPr id="137" name="Google Shape;137;h405eb2fe02e45ac7_3_163:notes"/>
          <p:cNvSpPr txBox="1"/>
          <p:nvPr>
            <p:ph idx="12" type="sldNum"/>
          </p:nvPr>
        </p:nvSpPr>
        <p:spPr>
          <a:xfrm>
            <a:off x="3884613" y="6513910"/>
            <a:ext cx="2971800" cy="34409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1" name="Shape 141"/>
        <p:cNvGrpSpPr/>
        <p:nvPr/>
      </p:nvGrpSpPr>
      <p:grpSpPr>
        <a:xfrm>
          <a:off x="0" y="0"/>
          <a:ext cx="0" cy="0"/>
          <a:chOff x="0" y="0"/>
          <a:chExt cx="0" cy="0"/>
        </a:xfrm>
      </p:grpSpPr>
      <p:sp>
        <p:nvSpPr>
          <p:cNvPr id="142" name="Google Shape;142;h405eb2fe02e45ac7_3_70:notes"/>
          <p:cNvSpPr/>
          <p:nvPr>
            <p:ph idx="2" type="sldImg"/>
          </p:nvPr>
        </p:nvSpPr>
        <p:spPr>
          <a:xfrm>
            <a:off x="685800" y="857250"/>
            <a:ext cx="5486400" cy="2314575"/>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43" name="Google Shape;143;h405eb2fe02e45ac7_3_70:notes"/>
          <p:cNvSpPr txBox="1"/>
          <p:nvPr>
            <p:ph idx="1" type="body"/>
          </p:nvPr>
        </p:nvSpPr>
        <p:spPr>
          <a:xfrm>
            <a:off x="685800" y="3300413"/>
            <a:ext cx="5486400" cy="2700338"/>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
              <a:t>All projects are on stardance.hackclub.com; hours are tracked with Hackatime.</a:t>
            </a:r>
            <a:endParaRPr/>
          </a:p>
        </p:txBody>
      </p:sp>
      <p:sp>
        <p:nvSpPr>
          <p:cNvPr id="144" name="Google Shape;144;h405eb2fe02e45ac7_3_70:notes"/>
          <p:cNvSpPr txBox="1"/>
          <p:nvPr>
            <p:ph idx="12" type="sldNum"/>
          </p:nvPr>
        </p:nvSpPr>
        <p:spPr>
          <a:xfrm>
            <a:off x="3884613" y="6513910"/>
            <a:ext cx="2971800" cy="34409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2" name="Shape 152"/>
        <p:cNvGrpSpPr/>
        <p:nvPr/>
      </p:nvGrpSpPr>
      <p:grpSpPr>
        <a:xfrm>
          <a:off x="0" y="0"/>
          <a:ext cx="0" cy="0"/>
          <a:chOff x="0" y="0"/>
          <a:chExt cx="0" cy="0"/>
        </a:xfrm>
      </p:grpSpPr>
      <p:sp>
        <p:nvSpPr>
          <p:cNvPr id="153" name="Google Shape;153;h405eb2fe02e45ac7_3_77:notes"/>
          <p:cNvSpPr/>
          <p:nvPr>
            <p:ph idx="2" type="sldImg"/>
          </p:nvPr>
        </p:nvSpPr>
        <p:spPr>
          <a:xfrm>
            <a:off x="685800" y="857250"/>
            <a:ext cx="5486400" cy="2314575"/>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54" name="Google Shape;154;h405eb2fe02e45ac7_3_77:notes"/>
          <p:cNvSpPr txBox="1"/>
          <p:nvPr>
            <p:ph idx="1" type="body"/>
          </p:nvPr>
        </p:nvSpPr>
        <p:spPr>
          <a:xfrm>
            <a:off x="685800" y="3300413"/>
            <a:ext cx="5486400" cy="2700338"/>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
              <a:t>All projects are on stardance.hackclub.com. About 2,800 of the projects started in Stardance are space-themed (keyword match on titles and descriptions), from 2,592 teens in 111 countries.</a:t>
            </a:r>
            <a:endParaRPr/>
          </a:p>
        </p:txBody>
      </p:sp>
      <p:sp>
        <p:nvSpPr>
          <p:cNvPr id="155" name="Google Shape;155;h405eb2fe02e45ac7_3_77:notes"/>
          <p:cNvSpPr txBox="1"/>
          <p:nvPr>
            <p:ph idx="12" type="sldNum"/>
          </p:nvPr>
        </p:nvSpPr>
        <p:spPr>
          <a:xfrm>
            <a:off x="3884613" y="6513910"/>
            <a:ext cx="2971800" cy="34409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3" name="Shape 163"/>
        <p:cNvGrpSpPr/>
        <p:nvPr/>
      </p:nvGrpSpPr>
      <p:grpSpPr>
        <a:xfrm>
          <a:off x="0" y="0"/>
          <a:ext cx="0" cy="0"/>
          <a:chOff x="0" y="0"/>
          <a:chExt cx="0" cy="0"/>
        </a:xfrm>
      </p:grpSpPr>
      <p:sp>
        <p:nvSpPr>
          <p:cNvPr id="164" name="Google Shape;164;h405eb2fe02e45ac7_3_144:notes"/>
          <p:cNvSpPr/>
          <p:nvPr>
            <p:ph idx="2" type="sldImg"/>
          </p:nvPr>
        </p:nvSpPr>
        <p:spPr>
          <a:xfrm>
            <a:off x="685800" y="857250"/>
            <a:ext cx="5486400" cy="2314575"/>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65" name="Google Shape;165;h405eb2fe02e45ac7_3_144:notes"/>
          <p:cNvSpPr txBox="1"/>
          <p:nvPr>
            <p:ph idx="1" type="body"/>
          </p:nvPr>
        </p:nvSpPr>
        <p:spPr>
          <a:xfrm>
            <a:off x="685800" y="3300413"/>
            <a:ext cx="5486400" cy="2700338"/>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
              <a:t>Hardware grants: 1,545 approved grants to 684 teens in 71 countries; 446 grants to 229 US teens in 31 states. Prize items: fulfilled shop orders (15,477 orders, 18,213 items).</a:t>
            </a:r>
            <a:endParaRPr/>
          </a:p>
        </p:txBody>
      </p:sp>
      <p:sp>
        <p:nvSpPr>
          <p:cNvPr id="166" name="Google Shape;166;h405eb2fe02e45ac7_3_144:notes"/>
          <p:cNvSpPr txBox="1"/>
          <p:nvPr>
            <p:ph idx="12" type="sldNum"/>
          </p:nvPr>
        </p:nvSpPr>
        <p:spPr>
          <a:xfrm>
            <a:off x="3884613" y="6513910"/>
            <a:ext cx="2971800" cy="34409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5" name="Shape 175"/>
        <p:cNvGrpSpPr/>
        <p:nvPr/>
      </p:nvGrpSpPr>
      <p:grpSpPr>
        <a:xfrm>
          <a:off x="0" y="0"/>
          <a:ext cx="0" cy="0"/>
          <a:chOff x="0" y="0"/>
          <a:chExt cx="0" cy="0"/>
        </a:xfrm>
      </p:grpSpPr>
      <p:sp>
        <p:nvSpPr>
          <p:cNvPr id="176" name="Google Shape;176;h405eb2fe02e45ac7_3_192:notes"/>
          <p:cNvSpPr/>
          <p:nvPr>
            <p:ph idx="2" type="sldImg"/>
          </p:nvPr>
        </p:nvSpPr>
        <p:spPr>
          <a:xfrm>
            <a:off x="685800" y="857250"/>
            <a:ext cx="5486400" cy="2314575"/>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77" name="Google Shape;177;h405eb2fe02e45ac7_3_192:notes"/>
          <p:cNvSpPr txBox="1"/>
          <p:nvPr>
            <p:ph idx="1" type="body"/>
          </p:nvPr>
        </p:nvSpPr>
        <p:spPr>
          <a:xfrm>
            <a:off x="685800" y="3300413"/>
            <a:ext cx="5486400" cy="2700338"/>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
              <a:t>Contact: Deven Jadhav, deven@hackclub.com.</a:t>
            </a:r>
            <a:endParaRPr/>
          </a:p>
        </p:txBody>
      </p:sp>
      <p:sp>
        <p:nvSpPr>
          <p:cNvPr id="178" name="Google Shape;178;h405eb2fe02e45ac7_3_192:notes"/>
          <p:cNvSpPr txBox="1"/>
          <p:nvPr>
            <p:ph idx="12" type="sldNum"/>
          </p:nvPr>
        </p:nvSpPr>
        <p:spPr>
          <a:xfrm>
            <a:off x="3884613" y="6513910"/>
            <a:ext cx="2971800" cy="34409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3" name="Shape 183"/>
        <p:cNvGrpSpPr/>
        <p:nvPr/>
      </p:nvGrpSpPr>
      <p:grpSpPr>
        <a:xfrm>
          <a:off x="0" y="0"/>
          <a:ext cx="0" cy="0"/>
          <a:chOff x="0" y="0"/>
          <a:chExt cx="0" cy="0"/>
        </a:xfrm>
      </p:grpSpPr>
      <p:sp>
        <p:nvSpPr>
          <p:cNvPr id="184" name="Google Shape;184;h405eb2fe02e45ac7_3_200:notes"/>
          <p:cNvSpPr/>
          <p:nvPr>
            <p:ph idx="2" type="sldImg"/>
          </p:nvPr>
        </p:nvSpPr>
        <p:spPr>
          <a:xfrm>
            <a:off x="685800" y="857250"/>
            <a:ext cx="5486400" cy="2314575"/>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85" name="Google Shape;185;h405eb2fe02e45ac7_3_200:notes"/>
          <p:cNvSpPr txBox="1"/>
          <p:nvPr>
            <p:ph idx="1" type="body"/>
          </p:nvPr>
        </p:nvSpPr>
        <p:spPr>
          <a:xfrm>
            <a:off x="685800" y="3300413"/>
            <a:ext cx="5486400" cy="2700338"/>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
              <a:t>Quotes are verbatim from the Stardance feedback surveys and the Hack Club Slack, lightly edited for spelling, and attributed by age and state or country only.</a:t>
            </a:r>
            <a:endParaRPr/>
          </a:p>
        </p:txBody>
      </p:sp>
      <p:sp>
        <p:nvSpPr>
          <p:cNvPr id="186" name="Google Shape;186;h405eb2fe02e45ac7_3_200:notes"/>
          <p:cNvSpPr txBox="1"/>
          <p:nvPr>
            <p:ph idx="12" type="sldNum"/>
          </p:nvPr>
        </p:nvSpPr>
        <p:spPr>
          <a:xfrm>
            <a:off x="3884613" y="6513910"/>
            <a:ext cx="2971800" cy="34409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type="title">
  <p:cSld name="TITLE">
    <p:bg>
      <p:bgPr>
        <a:solidFill>
          <a:srgbClr val="000000"/>
        </a:solidFill>
      </p:bgPr>
    </p:bg>
    <p:spTree>
      <p:nvGrpSpPr>
        <p:cNvPr id="52" name="Shape 52"/>
        <p:cNvGrpSpPr/>
        <p:nvPr/>
      </p:nvGrpSpPr>
      <p:grpSpPr>
        <a:xfrm>
          <a:off x="0" y="0"/>
          <a:ext cx="0" cy="0"/>
          <a:chOff x="0" y="0"/>
          <a:chExt cx="0" cy="0"/>
        </a:xfrm>
      </p:grpSpPr>
      <p:sp>
        <p:nvSpPr>
          <p:cNvPr id="53" name="Google Shape;53;p14"/>
          <p:cNvSpPr txBox="1"/>
          <p:nvPr>
            <p:ph type="title"/>
          </p:nvPr>
        </p:nvSpPr>
        <p:spPr>
          <a:xfrm>
            <a:off x="548640" y="1714500"/>
            <a:ext cx="8044434" cy="1028700"/>
          </a:xfrm>
          <a:prstGeom prst="rect">
            <a:avLst/>
          </a:prstGeom>
          <a:noFill/>
          <a:ln>
            <a:noFill/>
          </a:ln>
        </p:spPr>
        <p:txBody>
          <a:bodyPr anchorCtr="0" anchor="t" bIns="34275" lIns="68575" spcFirstLastPara="1" rIns="68575" wrap="square" tIns="34275">
            <a:noAutofit/>
          </a:bodyPr>
          <a:lstStyle>
            <a:lvl1pPr lvl="0" marR="0" rtl="0" algn="ctr">
              <a:spcBef>
                <a:spcPts val="0"/>
              </a:spcBef>
              <a:spcAft>
                <a:spcPts val="0"/>
              </a:spcAft>
              <a:buClr>
                <a:schemeClr val="dk1"/>
              </a:buClr>
              <a:buSzPts val="3300"/>
              <a:buFont typeface="Calibri"/>
              <a:buNone/>
              <a:defRPr b="0" i="0" sz="3300" u="none" cap="none" strike="noStrike">
                <a:solidFill>
                  <a:schemeClr val="dk1"/>
                </a:solidFill>
                <a:latin typeface="Calibri"/>
                <a:ea typeface="Calibri"/>
                <a:cs typeface="Calibri"/>
                <a:sym typeface="Calibri"/>
              </a:defRPr>
            </a:lvl1pPr>
            <a:lvl2pPr lvl="1">
              <a:spcBef>
                <a:spcPts val="0"/>
              </a:spcBef>
              <a:spcAft>
                <a:spcPts val="0"/>
              </a:spcAft>
              <a:buSzPts val="1100"/>
              <a:buNone/>
              <a:defRPr sz="1400"/>
            </a:lvl2pPr>
            <a:lvl3pPr lvl="2">
              <a:spcBef>
                <a:spcPts val="0"/>
              </a:spcBef>
              <a:spcAft>
                <a:spcPts val="0"/>
              </a:spcAft>
              <a:buSzPts val="1100"/>
              <a:buNone/>
              <a:defRPr sz="1400"/>
            </a:lvl3pPr>
            <a:lvl4pPr lvl="3">
              <a:spcBef>
                <a:spcPts val="0"/>
              </a:spcBef>
              <a:spcAft>
                <a:spcPts val="0"/>
              </a:spcAft>
              <a:buSzPts val="1100"/>
              <a:buNone/>
              <a:defRPr sz="1400"/>
            </a:lvl4pPr>
            <a:lvl5pPr lvl="4">
              <a:spcBef>
                <a:spcPts val="0"/>
              </a:spcBef>
              <a:spcAft>
                <a:spcPts val="0"/>
              </a:spcAft>
              <a:buSzPts val="1100"/>
              <a:buNone/>
              <a:defRPr sz="1400"/>
            </a:lvl5pPr>
            <a:lvl6pPr lvl="5">
              <a:spcBef>
                <a:spcPts val="0"/>
              </a:spcBef>
              <a:spcAft>
                <a:spcPts val="0"/>
              </a:spcAft>
              <a:buSzPts val="1100"/>
              <a:buNone/>
              <a:defRPr sz="1400"/>
            </a:lvl6pPr>
            <a:lvl7pPr lvl="6">
              <a:spcBef>
                <a:spcPts val="0"/>
              </a:spcBef>
              <a:spcAft>
                <a:spcPts val="0"/>
              </a:spcAft>
              <a:buSzPts val="1100"/>
              <a:buNone/>
              <a:defRPr sz="1400"/>
            </a:lvl7pPr>
            <a:lvl8pPr lvl="7">
              <a:spcBef>
                <a:spcPts val="0"/>
              </a:spcBef>
              <a:spcAft>
                <a:spcPts val="0"/>
              </a:spcAft>
              <a:buSzPts val="1100"/>
              <a:buNone/>
              <a:defRPr sz="1400"/>
            </a:lvl8pPr>
            <a:lvl9pPr lvl="8">
              <a:spcBef>
                <a:spcPts val="0"/>
              </a:spcBef>
              <a:spcAft>
                <a:spcPts val="0"/>
              </a:spcAft>
              <a:buSzPts val="1100"/>
              <a:buNone/>
              <a:defRPr sz="1400"/>
            </a:lvl9pPr>
          </a:lstStyle>
          <a:p/>
        </p:txBody>
      </p:sp>
      <p:sp>
        <p:nvSpPr>
          <p:cNvPr id="54" name="Google Shape;54;p14"/>
          <p:cNvSpPr txBox="1"/>
          <p:nvPr>
            <p:ph idx="1" type="body"/>
          </p:nvPr>
        </p:nvSpPr>
        <p:spPr>
          <a:xfrm>
            <a:off x="548640" y="2811780"/>
            <a:ext cx="8044434" cy="822960"/>
          </a:xfrm>
          <a:prstGeom prst="rect">
            <a:avLst/>
          </a:prstGeom>
          <a:noFill/>
          <a:ln>
            <a:noFill/>
          </a:ln>
        </p:spPr>
        <p:txBody>
          <a:bodyPr anchorCtr="0" anchor="t" bIns="34275" lIns="68575" spcFirstLastPara="1" rIns="68575" wrap="square" tIns="34275">
            <a:noAutofit/>
          </a:bodyPr>
          <a:lstStyle>
            <a:lvl1pPr indent="-228600" lvl="0" marL="457200" marR="0" rtl="0" algn="ctr">
              <a:spcBef>
                <a:spcPts val="300"/>
              </a:spcBef>
              <a:spcAft>
                <a:spcPts val="0"/>
              </a:spcAft>
              <a:buClr>
                <a:schemeClr val="dk1"/>
              </a:buClr>
              <a:buSzPts val="1700"/>
              <a:buFont typeface="Arial"/>
              <a:buNone/>
              <a:defRPr b="0" i="0" sz="1700" u="none" cap="none" strike="noStrike">
                <a:solidFill>
                  <a:schemeClr val="dk1"/>
                </a:solidFill>
                <a:latin typeface="Calibri"/>
                <a:ea typeface="Calibri"/>
                <a:cs typeface="Calibri"/>
                <a:sym typeface="Calibri"/>
              </a:defRPr>
            </a:lvl1pPr>
            <a:lvl2pPr indent="-361950" lvl="1" marL="914400" marR="0" rtl="0" algn="l">
              <a:spcBef>
                <a:spcPts val="400"/>
              </a:spcBef>
              <a:spcAft>
                <a:spcPts val="0"/>
              </a:spcAft>
              <a:buClr>
                <a:schemeClr val="dk1"/>
              </a:buClr>
              <a:buSzPts val="2100"/>
              <a:buFont typeface="Arial"/>
              <a:buChar char="–"/>
              <a:defRPr b="0" i="0" sz="2100" u="none" cap="none" strike="noStrike">
                <a:solidFill>
                  <a:schemeClr val="dk1"/>
                </a:solidFill>
                <a:latin typeface="Calibri"/>
                <a:ea typeface="Calibri"/>
                <a:cs typeface="Calibri"/>
                <a:sym typeface="Calibri"/>
              </a:defRPr>
            </a:lvl2pPr>
            <a:lvl3pPr indent="-342900" lvl="2" marL="1371600" marR="0" rtl="0" algn="l">
              <a:spcBef>
                <a:spcPts val="4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3pPr>
            <a:lvl4pPr indent="-323850" lvl="3" marL="1828800" marR="0" rtl="0" algn="l">
              <a:spcBef>
                <a:spcPts val="300"/>
              </a:spcBef>
              <a:spcAft>
                <a:spcPts val="0"/>
              </a:spcAft>
              <a:buClr>
                <a:schemeClr val="dk1"/>
              </a:buClr>
              <a:buSzPts val="1500"/>
              <a:buFont typeface="Arial"/>
              <a:buChar char="–"/>
              <a:defRPr b="0" i="0" sz="1500" u="none" cap="none" strike="noStrike">
                <a:solidFill>
                  <a:schemeClr val="dk1"/>
                </a:solidFill>
                <a:latin typeface="Calibri"/>
                <a:ea typeface="Calibri"/>
                <a:cs typeface="Calibri"/>
                <a:sym typeface="Calibri"/>
              </a:defRPr>
            </a:lvl4pPr>
            <a:lvl5pPr indent="-323850" lvl="4" marL="2286000" marR="0" rtl="0" algn="l">
              <a:spcBef>
                <a:spcPts val="300"/>
              </a:spcBef>
              <a:spcAft>
                <a:spcPts val="0"/>
              </a:spcAft>
              <a:buClr>
                <a:schemeClr val="dk1"/>
              </a:buClr>
              <a:buSzPts val="1500"/>
              <a:buFont typeface="Arial"/>
              <a:buChar char="»"/>
              <a:defRPr b="0" i="0" sz="1500" u="none" cap="none" strike="noStrike">
                <a:solidFill>
                  <a:schemeClr val="dk1"/>
                </a:solidFill>
                <a:latin typeface="Calibri"/>
                <a:ea typeface="Calibri"/>
                <a:cs typeface="Calibri"/>
                <a:sym typeface="Calibri"/>
              </a:defRPr>
            </a:lvl5pPr>
            <a:lvl6pPr indent="-323850" lvl="5" marL="2743200" marR="0" rtl="0" algn="l">
              <a:spcBef>
                <a:spcPts val="300"/>
              </a:spcBef>
              <a:spcAft>
                <a:spcPts val="0"/>
              </a:spcAft>
              <a:buClr>
                <a:schemeClr val="dk1"/>
              </a:buClr>
              <a:buSzPts val="1500"/>
              <a:buFont typeface="Arial"/>
              <a:buChar char="•"/>
              <a:defRPr b="0" i="0" sz="1500" u="none" cap="none" strike="noStrike">
                <a:solidFill>
                  <a:schemeClr val="dk1"/>
                </a:solidFill>
                <a:latin typeface="Calibri"/>
                <a:ea typeface="Calibri"/>
                <a:cs typeface="Calibri"/>
                <a:sym typeface="Calibri"/>
              </a:defRPr>
            </a:lvl6pPr>
            <a:lvl7pPr indent="-323850" lvl="6" marL="3200400" marR="0" rtl="0" algn="l">
              <a:spcBef>
                <a:spcPts val="300"/>
              </a:spcBef>
              <a:spcAft>
                <a:spcPts val="0"/>
              </a:spcAft>
              <a:buClr>
                <a:schemeClr val="dk1"/>
              </a:buClr>
              <a:buSzPts val="1500"/>
              <a:buFont typeface="Arial"/>
              <a:buChar char="•"/>
              <a:defRPr b="0" i="0" sz="1500" u="none" cap="none" strike="noStrike">
                <a:solidFill>
                  <a:schemeClr val="dk1"/>
                </a:solidFill>
                <a:latin typeface="Calibri"/>
                <a:ea typeface="Calibri"/>
                <a:cs typeface="Calibri"/>
                <a:sym typeface="Calibri"/>
              </a:defRPr>
            </a:lvl7pPr>
            <a:lvl8pPr indent="-323850" lvl="7" marL="3657600" marR="0" rtl="0" algn="l">
              <a:spcBef>
                <a:spcPts val="300"/>
              </a:spcBef>
              <a:spcAft>
                <a:spcPts val="0"/>
              </a:spcAft>
              <a:buClr>
                <a:schemeClr val="dk1"/>
              </a:buClr>
              <a:buSzPts val="1500"/>
              <a:buFont typeface="Arial"/>
              <a:buChar char="•"/>
              <a:defRPr b="0" i="0" sz="1500" u="none" cap="none" strike="noStrike">
                <a:solidFill>
                  <a:schemeClr val="dk1"/>
                </a:solidFill>
                <a:latin typeface="Calibri"/>
                <a:ea typeface="Calibri"/>
                <a:cs typeface="Calibri"/>
                <a:sym typeface="Calibri"/>
              </a:defRPr>
            </a:lvl8pPr>
            <a:lvl9pPr indent="-323850" lvl="8" marL="4114800" marR="0" rtl="0" algn="l">
              <a:spcBef>
                <a:spcPts val="300"/>
              </a:spcBef>
              <a:spcAft>
                <a:spcPts val="0"/>
              </a:spcAft>
              <a:buClr>
                <a:schemeClr val="dk1"/>
              </a:buClr>
              <a:buSzPts val="1500"/>
              <a:buFont typeface="Arial"/>
              <a:buChar char="•"/>
              <a:defRPr b="0" i="0" sz="1500" u="none" cap="none" strike="noStrike">
                <a:solidFill>
                  <a:schemeClr val="dk1"/>
                </a:solidFill>
                <a:latin typeface="Calibri"/>
                <a:ea typeface="Calibri"/>
                <a:cs typeface="Calibri"/>
                <a:sym typeface="Calibri"/>
              </a:defRPr>
            </a:lvl9pPr>
          </a:lstStyle>
          <a:p/>
        </p:txBody>
      </p:sp>
      <p:sp>
        <p:nvSpPr>
          <p:cNvPr id="55" name="Google Shape;55;p14"/>
          <p:cNvSpPr txBox="1"/>
          <p:nvPr>
            <p:ph idx="2" type="body"/>
          </p:nvPr>
        </p:nvSpPr>
        <p:spPr>
          <a:xfrm>
            <a:off x="274320" y="4732020"/>
            <a:ext cx="8161020" cy="274320"/>
          </a:xfrm>
          <a:prstGeom prst="rect">
            <a:avLst/>
          </a:prstGeom>
          <a:noFill/>
          <a:ln>
            <a:noFill/>
          </a:ln>
        </p:spPr>
        <p:txBody>
          <a:bodyPr anchorCtr="0" anchor="t" bIns="34275" lIns="68575" spcFirstLastPara="1" rIns="68575" wrap="square" tIns="34275">
            <a:noAutofit/>
          </a:bodyPr>
          <a:lstStyle>
            <a:lvl1pPr indent="-228600" lvl="0" marL="457200" marR="0" rtl="0" algn="l">
              <a:spcBef>
                <a:spcPts val="200"/>
              </a:spcBef>
              <a:spcAft>
                <a:spcPts val="0"/>
              </a:spcAft>
              <a:buClr>
                <a:schemeClr val="dk2"/>
              </a:buClr>
              <a:buSzPts val="800"/>
              <a:buFont typeface="Arial"/>
              <a:buNone/>
              <a:defRPr b="0" i="1" sz="800" u="none" cap="none" strike="noStrike">
                <a:solidFill>
                  <a:schemeClr val="dk2"/>
                </a:solidFill>
                <a:latin typeface="Calibri"/>
                <a:ea typeface="Calibri"/>
                <a:cs typeface="Calibri"/>
                <a:sym typeface="Calibri"/>
              </a:defRPr>
            </a:lvl1pPr>
            <a:lvl2pPr indent="-361950" lvl="1" marL="914400" marR="0" rtl="0" algn="l">
              <a:spcBef>
                <a:spcPts val="400"/>
              </a:spcBef>
              <a:spcAft>
                <a:spcPts val="0"/>
              </a:spcAft>
              <a:buClr>
                <a:schemeClr val="dk1"/>
              </a:buClr>
              <a:buSzPts val="2100"/>
              <a:buFont typeface="Arial"/>
              <a:buChar char="–"/>
              <a:defRPr b="0" i="0" sz="2100" u="none" cap="none" strike="noStrike">
                <a:solidFill>
                  <a:schemeClr val="dk1"/>
                </a:solidFill>
                <a:latin typeface="Calibri"/>
                <a:ea typeface="Calibri"/>
                <a:cs typeface="Calibri"/>
                <a:sym typeface="Calibri"/>
              </a:defRPr>
            </a:lvl2pPr>
            <a:lvl3pPr indent="-342900" lvl="2" marL="1371600" marR="0" rtl="0" algn="l">
              <a:spcBef>
                <a:spcPts val="4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3pPr>
            <a:lvl4pPr indent="-323850" lvl="3" marL="1828800" marR="0" rtl="0" algn="l">
              <a:spcBef>
                <a:spcPts val="300"/>
              </a:spcBef>
              <a:spcAft>
                <a:spcPts val="0"/>
              </a:spcAft>
              <a:buClr>
                <a:schemeClr val="dk1"/>
              </a:buClr>
              <a:buSzPts val="1500"/>
              <a:buFont typeface="Arial"/>
              <a:buChar char="–"/>
              <a:defRPr b="0" i="0" sz="1500" u="none" cap="none" strike="noStrike">
                <a:solidFill>
                  <a:schemeClr val="dk1"/>
                </a:solidFill>
                <a:latin typeface="Calibri"/>
                <a:ea typeface="Calibri"/>
                <a:cs typeface="Calibri"/>
                <a:sym typeface="Calibri"/>
              </a:defRPr>
            </a:lvl4pPr>
            <a:lvl5pPr indent="-323850" lvl="4" marL="2286000" marR="0" rtl="0" algn="l">
              <a:spcBef>
                <a:spcPts val="300"/>
              </a:spcBef>
              <a:spcAft>
                <a:spcPts val="0"/>
              </a:spcAft>
              <a:buClr>
                <a:schemeClr val="dk1"/>
              </a:buClr>
              <a:buSzPts val="1500"/>
              <a:buFont typeface="Arial"/>
              <a:buChar char="»"/>
              <a:defRPr b="0" i="0" sz="1500" u="none" cap="none" strike="noStrike">
                <a:solidFill>
                  <a:schemeClr val="dk1"/>
                </a:solidFill>
                <a:latin typeface="Calibri"/>
                <a:ea typeface="Calibri"/>
                <a:cs typeface="Calibri"/>
                <a:sym typeface="Calibri"/>
              </a:defRPr>
            </a:lvl5pPr>
            <a:lvl6pPr indent="-323850" lvl="5" marL="2743200" marR="0" rtl="0" algn="l">
              <a:spcBef>
                <a:spcPts val="300"/>
              </a:spcBef>
              <a:spcAft>
                <a:spcPts val="0"/>
              </a:spcAft>
              <a:buClr>
                <a:schemeClr val="dk1"/>
              </a:buClr>
              <a:buSzPts val="1500"/>
              <a:buFont typeface="Arial"/>
              <a:buChar char="•"/>
              <a:defRPr b="0" i="0" sz="1500" u="none" cap="none" strike="noStrike">
                <a:solidFill>
                  <a:schemeClr val="dk1"/>
                </a:solidFill>
                <a:latin typeface="Calibri"/>
                <a:ea typeface="Calibri"/>
                <a:cs typeface="Calibri"/>
                <a:sym typeface="Calibri"/>
              </a:defRPr>
            </a:lvl6pPr>
            <a:lvl7pPr indent="-323850" lvl="6" marL="3200400" marR="0" rtl="0" algn="l">
              <a:spcBef>
                <a:spcPts val="300"/>
              </a:spcBef>
              <a:spcAft>
                <a:spcPts val="0"/>
              </a:spcAft>
              <a:buClr>
                <a:schemeClr val="dk1"/>
              </a:buClr>
              <a:buSzPts val="1500"/>
              <a:buFont typeface="Arial"/>
              <a:buChar char="•"/>
              <a:defRPr b="0" i="0" sz="1500" u="none" cap="none" strike="noStrike">
                <a:solidFill>
                  <a:schemeClr val="dk1"/>
                </a:solidFill>
                <a:latin typeface="Calibri"/>
                <a:ea typeface="Calibri"/>
                <a:cs typeface="Calibri"/>
                <a:sym typeface="Calibri"/>
              </a:defRPr>
            </a:lvl7pPr>
            <a:lvl8pPr indent="-323850" lvl="7" marL="3657600" marR="0" rtl="0" algn="l">
              <a:spcBef>
                <a:spcPts val="300"/>
              </a:spcBef>
              <a:spcAft>
                <a:spcPts val="0"/>
              </a:spcAft>
              <a:buClr>
                <a:schemeClr val="dk1"/>
              </a:buClr>
              <a:buSzPts val="1500"/>
              <a:buFont typeface="Arial"/>
              <a:buChar char="•"/>
              <a:defRPr b="0" i="0" sz="1500" u="none" cap="none" strike="noStrike">
                <a:solidFill>
                  <a:schemeClr val="dk1"/>
                </a:solidFill>
                <a:latin typeface="Calibri"/>
                <a:ea typeface="Calibri"/>
                <a:cs typeface="Calibri"/>
                <a:sym typeface="Calibri"/>
              </a:defRPr>
            </a:lvl8pPr>
            <a:lvl9pPr indent="-323850" lvl="8" marL="4114800" marR="0" rtl="0" algn="l">
              <a:spcBef>
                <a:spcPts val="300"/>
              </a:spcBef>
              <a:spcAft>
                <a:spcPts val="0"/>
              </a:spcAft>
              <a:buClr>
                <a:schemeClr val="dk1"/>
              </a:buClr>
              <a:buSzPts val="1500"/>
              <a:buFont typeface="Arial"/>
              <a:buChar char="•"/>
              <a:defRPr b="0" i="0" sz="1500" u="none" cap="none" strike="noStrike">
                <a:solidFill>
                  <a:schemeClr val="dk1"/>
                </a:solidFill>
                <a:latin typeface="Calibri"/>
                <a:ea typeface="Calibri"/>
                <a:cs typeface="Calibri"/>
                <a:sym typeface="Calibri"/>
              </a:defRPr>
            </a:lvl9pPr>
          </a:lstStyle>
          <a:p/>
        </p:txBody>
      </p:sp>
      <p:sp>
        <p:nvSpPr>
          <p:cNvPr id="56" name="Google Shape;56;p14"/>
          <p:cNvSpPr txBox="1"/>
          <p:nvPr>
            <p:ph idx="12" type="sldNum"/>
          </p:nvPr>
        </p:nvSpPr>
        <p:spPr>
          <a:xfrm>
            <a:off x="8606790" y="4814316"/>
            <a:ext cx="411480" cy="205740"/>
          </a:xfrm>
          <a:prstGeom prst="rect">
            <a:avLst/>
          </a:prstGeom>
          <a:noFill/>
          <a:ln>
            <a:noFill/>
          </a:ln>
        </p:spPr>
        <p:txBody>
          <a:bodyPr anchorCtr="0" anchor="t" bIns="34275" lIns="68575" spcFirstLastPara="1" rIns="68575" wrap="square" tIns="34275">
            <a:noAutofit/>
          </a:bodyPr>
          <a:lstStyle>
            <a:lvl1pPr indent="0" lvl="0" marL="0" marR="0" algn="r">
              <a:spcBef>
                <a:spcPts val="0"/>
              </a:spcBef>
              <a:buNone/>
              <a:defRPr b="0" i="0" sz="800" u="none" cap="none" strike="noStrike">
                <a:solidFill>
                  <a:srgbClr val="555555"/>
                </a:solidFill>
                <a:latin typeface="Calibri"/>
                <a:ea typeface="Calibri"/>
                <a:cs typeface="Calibri"/>
                <a:sym typeface="Calibri"/>
              </a:defRPr>
            </a:lvl1pPr>
            <a:lvl2pPr indent="0" lvl="1" marL="0" marR="0" algn="r">
              <a:spcBef>
                <a:spcPts val="0"/>
              </a:spcBef>
              <a:buNone/>
              <a:defRPr b="0" i="0" sz="800" u="none" cap="none" strike="noStrike">
                <a:solidFill>
                  <a:srgbClr val="555555"/>
                </a:solidFill>
                <a:latin typeface="Calibri"/>
                <a:ea typeface="Calibri"/>
                <a:cs typeface="Calibri"/>
                <a:sym typeface="Calibri"/>
              </a:defRPr>
            </a:lvl2pPr>
            <a:lvl3pPr indent="0" lvl="2" marL="0" marR="0" algn="r">
              <a:spcBef>
                <a:spcPts val="0"/>
              </a:spcBef>
              <a:buNone/>
              <a:defRPr b="0" i="0" sz="800" u="none" cap="none" strike="noStrike">
                <a:solidFill>
                  <a:srgbClr val="555555"/>
                </a:solidFill>
                <a:latin typeface="Calibri"/>
                <a:ea typeface="Calibri"/>
                <a:cs typeface="Calibri"/>
                <a:sym typeface="Calibri"/>
              </a:defRPr>
            </a:lvl3pPr>
            <a:lvl4pPr indent="0" lvl="3" marL="0" marR="0" algn="r">
              <a:spcBef>
                <a:spcPts val="0"/>
              </a:spcBef>
              <a:buNone/>
              <a:defRPr b="0" i="0" sz="800" u="none" cap="none" strike="noStrike">
                <a:solidFill>
                  <a:srgbClr val="555555"/>
                </a:solidFill>
                <a:latin typeface="Calibri"/>
                <a:ea typeface="Calibri"/>
                <a:cs typeface="Calibri"/>
                <a:sym typeface="Calibri"/>
              </a:defRPr>
            </a:lvl4pPr>
            <a:lvl5pPr indent="0" lvl="4" marL="0" marR="0" algn="r">
              <a:spcBef>
                <a:spcPts val="0"/>
              </a:spcBef>
              <a:buNone/>
              <a:defRPr b="0" i="0" sz="800" u="none" cap="none" strike="noStrike">
                <a:solidFill>
                  <a:srgbClr val="555555"/>
                </a:solidFill>
                <a:latin typeface="Calibri"/>
                <a:ea typeface="Calibri"/>
                <a:cs typeface="Calibri"/>
                <a:sym typeface="Calibri"/>
              </a:defRPr>
            </a:lvl5pPr>
            <a:lvl6pPr indent="0" lvl="5" marL="0" marR="0" algn="r">
              <a:spcBef>
                <a:spcPts val="0"/>
              </a:spcBef>
              <a:buNone/>
              <a:defRPr b="0" i="0" sz="800" u="none" cap="none" strike="noStrike">
                <a:solidFill>
                  <a:srgbClr val="555555"/>
                </a:solidFill>
                <a:latin typeface="Calibri"/>
                <a:ea typeface="Calibri"/>
                <a:cs typeface="Calibri"/>
                <a:sym typeface="Calibri"/>
              </a:defRPr>
            </a:lvl6pPr>
            <a:lvl7pPr indent="0" lvl="6" marL="0" marR="0" algn="r">
              <a:spcBef>
                <a:spcPts val="0"/>
              </a:spcBef>
              <a:buNone/>
              <a:defRPr b="0" i="0" sz="800" u="none" cap="none" strike="noStrike">
                <a:solidFill>
                  <a:srgbClr val="555555"/>
                </a:solidFill>
                <a:latin typeface="Calibri"/>
                <a:ea typeface="Calibri"/>
                <a:cs typeface="Calibri"/>
                <a:sym typeface="Calibri"/>
              </a:defRPr>
            </a:lvl7pPr>
            <a:lvl8pPr indent="0" lvl="7" marL="0" marR="0" algn="r">
              <a:spcBef>
                <a:spcPts val="0"/>
              </a:spcBef>
              <a:buNone/>
              <a:defRPr b="0" i="0" sz="800" u="none" cap="none" strike="noStrike">
                <a:solidFill>
                  <a:srgbClr val="555555"/>
                </a:solidFill>
                <a:latin typeface="Calibri"/>
                <a:ea typeface="Calibri"/>
                <a:cs typeface="Calibri"/>
                <a:sym typeface="Calibri"/>
              </a:defRPr>
            </a:lvl8pPr>
            <a:lvl9pPr indent="0" lvl="8" marL="0" marR="0" algn="r">
              <a:spcBef>
                <a:spcPts val="0"/>
              </a:spcBef>
              <a:buNone/>
              <a:defRPr b="0" i="0" sz="800" u="none" cap="none" strike="noStrike">
                <a:solidFill>
                  <a:srgbClr val="555555"/>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p:cSld name="CONTENT">
    <p:bg>
      <p:bgPr>
        <a:solidFill>
          <a:srgbClr val="000000"/>
        </a:solidFill>
      </p:bgPr>
    </p:bg>
    <p:spTree>
      <p:nvGrpSpPr>
        <p:cNvPr id="57" name="Shape 57"/>
        <p:cNvGrpSpPr/>
        <p:nvPr/>
      </p:nvGrpSpPr>
      <p:grpSpPr>
        <a:xfrm>
          <a:off x="0" y="0"/>
          <a:ext cx="0" cy="0"/>
          <a:chOff x="0" y="0"/>
          <a:chExt cx="0" cy="0"/>
        </a:xfrm>
      </p:grpSpPr>
      <p:sp>
        <p:nvSpPr>
          <p:cNvPr id="58" name="Google Shape;58;p15"/>
          <p:cNvSpPr txBox="1"/>
          <p:nvPr>
            <p:ph type="title"/>
          </p:nvPr>
        </p:nvSpPr>
        <p:spPr>
          <a:xfrm>
            <a:off x="411480" y="240030"/>
            <a:ext cx="8320811" cy="822960"/>
          </a:xfrm>
          <a:prstGeom prst="rect">
            <a:avLst/>
          </a:prstGeom>
          <a:noFill/>
          <a:ln>
            <a:noFill/>
          </a:ln>
        </p:spPr>
        <p:txBody>
          <a:bodyPr anchorCtr="0" anchor="t" bIns="34275" lIns="68575" spcFirstLastPara="1" rIns="68575" wrap="square" tIns="34275">
            <a:noAutofit/>
          </a:bodyPr>
          <a:lstStyle>
            <a:lvl1pPr lvl="0" marR="0" rtl="0" algn="l">
              <a:spcBef>
                <a:spcPts val="0"/>
              </a:spcBef>
              <a:spcAft>
                <a:spcPts val="0"/>
              </a:spcAft>
              <a:buClr>
                <a:schemeClr val="dk1"/>
              </a:buClr>
              <a:buSzPts val="2300"/>
              <a:buFont typeface="Calibri"/>
              <a:buNone/>
              <a:defRPr b="0" i="0" sz="2300" u="none" cap="none" strike="noStrike">
                <a:solidFill>
                  <a:schemeClr val="dk1"/>
                </a:solidFill>
                <a:latin typeface="Calibri"/>
                <a:ea typeface="Calibri"/>
                <a:cs typeface="Calibri"/>
                <a:sym typeface="Calibri"/>
              </a:defRPr>
            </a:lvl1pPr>
            <a:lvl2pPr lvl="1">
              <a:spcBef>
                <a:spcPts val="0"/>
              </a:spcBef>
              <a:spcAft>
                <a:spcPts val="0"/>
              </a:spcAft>
              <a:buSzPts val="1100"/>
              <a:buNone/>
              <a:defRPr sz="1400"/>
            </a:lvl2pPr>
            <a:lvl3pPr lvl="2">
              <a:spcBef>
                <a:spcPts val="0"/>
              </a:spcBef>
              <a:spcAft>
                <a:spcPts val="0"/>
              </a:spcAft>
              <a:buSzPts val="1100"/>
              <a:buNone/>
              <a:defRPr sz="1400"/>
            </a:lvl3pPr>
            <a:lvl4pPr lvl="3">
              <a:spcBef>
                <a:spcPts val="0"/>
              </a:spcBef>
              <a:spcAft>
                <a:spcPts val="0"/>
              </a:spcAft>
              <a:buSzPts val="1100"/>
              <a:buNone/>
              <a:defRPr sz="1400"/>
            </a:lvl4pPr>
            <a:lvl5pPr lvl="4">
              <a:spcBef>
                <a:spcPts val="0"/>
              </a:spcBef>
              <a:spcAft>
                <a:spcPts val="0"/>
              </a:spcAft>
              <a:buSzPts val="1100"/>
              <a:buNone/>
              <a:defRPr sz="1400"/>
            </a:lvl5pPr>
            <a:lvl6pPr lvl="5">
              <a:spcBef>
                <a:spcPts val="0"/>
              </a:spcBef>
              <a:spcAft>
                <a:spcPts val="0"/>
              </a:spcAft>
              <a:buSzPts val="1100"/>
              <a:buNone/>
              <a:defRPr sz="1400"/>
            </a:lvl6pPr>
            <a:lvl7pPr lvl="6">
              <a:spcBef>
                <a:spcPts val="0"/>
              </a:spcBef>
              <a:spcAft>
                <a:spcPts val="0"/>
              </a:spcAft>
              <a:buSzPts val="1100"/>
              <a:buNone/>
              <a:defRPr sz="1400"/>
            </a:lvl7pPr>
            <a:lvl8pPr lvl="7">
              <a:spcBef>
                <a:spcPts val="0"/>
              </a:spcBef>
              <a:spcAft>
                <a:spcPts val="0"/>
              </a:spcAft>
              <a:buSzPts val="1100"/>
              <a:buNone/>
              <a:defRPr sz="1400"/>
            </a:lvl8pPr>
            <a:lvl9pPr lvl="8">
              <a:spcBef>
                <a:spcPts val="0"/>
              </a:spcBef>
              <a:spcAft>
                <a:spcPts val="0"/>
              </a:spcAft>
              <a:buSzPts val="1100"/>
              <a:buNone/>
              <a:defRPr sz="1400"/>
            </a:lvl9pPr>
          </a:lstStyle>
          <a:p/>
        </p:txBody>
      </p:sp>
      <p:sp>
        <p:nvSpPr>
          <p:cNvPr id="59" name="Google Shape;59;p15"/>
          <p:cNvSpPr txBox="1"/>
          <p:nvPr>
            <p:ph idx="1" type="body"/>
          </p:nvPr>
        </p:nvSpPr>
        <p:spPr>
          <a:xfrm>
            <a:off x="411480" y="1131570"/>
            <a:ext cx="8320811" cy="3566160"/>
          </a:xfrm>
          <a:prstGeom prst="rect">
            <a:avLst/>
          </a:prstGeom>
          <a:noFill/>
          <a:ln>
            <a:noFill/>
          </a:ln>
        </p:spPr>
        <p:txBody>
          <a:bodyPr anchorCtr="0" anchor="t" bIns="34275" lIns="68575" spcFirstLastPara="1" rIns="68575" wrap="square" tIns="34275">
            <a:noAutofit/>
          </a:bodyPr>
          <a:lstStyle>
            <a:lvl1pPr indent="-228600" lvl="0" marL="457200" marR="0" rtl="0" algn="l">
              <a:spcBef>
                <a:spcPts val="300"/>
              </a:spcBef>
              <a:spcAft>
                <a:spcPts val="0"/>
              </a:spcAft>
              <a:buClr>
                <a:schemeClr val="dk1"/>
              </a:buClr>
              <a:buSzPts val="1400"/>
              <a:buFont typeface="Arial"/>
              <a:buNone/>
              <a:defRPr b="0" i="0" sz="1400" u="none" cap="none" strike="noStrike">
                <a:solidFill>
                  <a:schemeClr val="dk1"/>
                </a:solidFill>
                <a:latin typeface="Calibri"/>
                <a:ea typeface="Calibri"/>
                <a:cs typeface="Calibri"/>
                <a:sym typeface="Calibri"/>
              </a:defRPr>
            </a:lvl1pPr>
            <a:lvl2pPr indent="-361950" lvl="1" marL="914400" marR="0" rtl="0" algn="l">
              <a:spcBef>
                <a:spcPts val="400"/>
              </a:spcBef>
              <a:spcAft>
                <a:spcPts val="0"/>
              </a:spcAft>
              <a:buClr>
                <a:schemeClr val="dk1"/>
              </a:buClr>
              <a:buSzPts val="2100"/>
              <a:buFont typeface="Arial"/>
              <a:buChar char="–"/>
              <a:defRPr b="0" i="0" sz="2100" u="none" cap="none" strike="noStrike">
                <a:solidFill>
                  <a:schemeClr val="dk1"/>
                </a:solidFill>
                <a:latin typeface="Calibri"/>
                <a:ea typeface="Calibri"/>
                <a:cs typeface="Calibri"/>
                <a:sym typeface="Calibri"/>
              </a:defRPr>
            </a:lvl2pPr>
            <a:lvl3pPr indent="-342900" lvl="2" marL="1371600" marR="0" rtl="0" algn="l">
              <a:spcBef>
                <a:spcPts val="4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3pPr>
            <a:lvl4pPr indent="-323850" lvl="3" marL="1828800" marR="0" rtl="0" algn="l">
              <a:spcBef>
                <a:spcPts val="300"/>
              </a:spcBef>
              <a:spcAft>
                <a:spcPts val="0"/>
              </a:spcAft>
              <a:buClr>
                <a:schemeClr val="dk1"/>
              </a:buClr>
              <a:buSzPts val="1500"/>
              <a:buFont typeface="Arial"/>
              <a:buChar char="–"/>
              <a:defRPr b="0" i="0" sz="1500" u="none" cap="none" strike="noStrike">
                <a:solidFill>
                  <a:schemeClr val="dk1"/>
                </a:solidFill>
                <a:latin typeface="Calibri"/>
                <a:ea typeface="Calibri"/>
                <a:cs typeface="Calibri"/>
                <a:sym typeface="Calibri"/>
              </a:defRPr>
            </a:lvl4pPr>
            <a:lvl5pPr indent="-323850" lvl="4" marL="2286000" marR="0" rtl="0" algn="l">
              <a:spcBef>
                <a:spcPts val="300"/>
              </a:spcBef>
              <a:spcAft>
                <a:spcPts val="0"/>
              </a:spcAft>
              <a:buClr>
                <a:schemeClr val="dk1"/>
              </a:buClr>
              <a:buSzPts val="1500"/>
              <a:buFont typeface="Arial"/>
              <a:buChar char="»"/>
              <a:defRPr b="0" i="0" sz="1500" u="none" cap="none" strike="noStrike">
                <a:solidFill>
                  <a:schemeClr val="dk1"/>
                </a:solidFill>
                <a:latin typeface="Calibri"/>
                <a:ea typeface="Calibri"/>
                <a:cs typeface="Calibri"/>
                <a:sym typeface="Calibri"/>
              </a:defRPr>
            </a:lvl5pPr>
            <a:lvl6pPr indent="-323850" lvl="5" marL="2743200" marR="0" rtl="0" algn="l">
              <a:spcBef>
                <a:spcPts val="300"/>
              </a:spcBef>
              <a:spcAft>
                <a:spcPts val="0"/>
              </a:spcAft>
              <a:buClr>
                <a:schemeClr val="dk1"/>
              </a:buClr>
              <a:buSzPts val="1500"/>
              <a:buFont typeface="Arial"/>
              <a:buChar char="•"/>
              <a:defRPr b="0" i="0" sz="1500" u="none" cap="none" strike="noStrike">
                <a:solidFill>
                  <a:schemeClr val="dk1"/>
                </a:solidFill>
                <a:latin typeface="Calibri"/>
                <a:ea typeface="Calibri"/>
                <a:cs typeface="Calibri"/>
                <a:sym typeface="Calibri"/>
              </a:defRPr>
            </a:lvl6pPr>
            <a:lvl7pPr indent="-323850" lvl="6" marL="3200400" marR="0" rtl="0" algn="l">
              <a:spcBef>
                <a:spcPts val="300"/>
              </a:spcBef>
              <a:spcAft>
                <a:spcPts val="0"/>
              </a:spcAft>
              <a:buClr>
                <a:schemeClr val="dk1"/>
              </a:buClr>
              <a:buSzPts val="1500"/>
              <a:buFont typeface="Arial"/>
              <a:buChar char="•"/>
              <a:defRPr b="0" i="0" sz="1500" u="none" cap="none" strike="noStrike">
                <a:solidFill>
                  <a:schemeClr val="dk1"/>
                </a:solidFill>
                <a:latin typeface="Calibri"/>
                <a:ea typeface="Calibri"/>
                <a:cs typeface="Calibri"/>
                <a:sym typeface="Calibri"/>
              </a:defRPr>
            </a:lvl7pPr>
            <a:lvl8pPr indent="-323850" lvl="7" marL="3657600" marR="0" rtl="0" algn="l">
              <a:spcBef>
                <a:spcPts val="300"/>
              </a:spcBef>
              <a:spcAft>
                <a:spcPts val="0"/>
              </a:spcAft>
              <a:buClr>
                <a:schemeClr val="dk1"/>
              </a:buClr>
              <a:buSzPts val="1500"/>
              <a:buFont typeface="Arial"/>
              <a:buChar char="•"/>
              <a:defRPr b="0" i="0" sz="1500" u="none" cap="none" strike="noStrike">
                <a:solidFill>
                  <a:schemeClr val="dk1"/>
                </a:solidFill>
                <a:latin typeface="Calibri"/>
                <a:ea typeface="Calibri"/>
                <a:cs typeface="Calibri"/>
                <a:sym typeface="Calibri"/>
              </a:defRPr>
            </a:lvl8pPr>
            <a:lvl9pPr indent="-323850" lvl="8" marL="4114800" marR="0" rtl="0" algn="l">
              <a:spcBef>
                <a:spcPts val="300"/>
              </a:spcBef>
              <a:spcAft>
                <a:spcPts val="0"/>
              </a:spcAft>
              <a:buClr>
                <a:schemeClr val="dk1"/>
              </a:buClr>
              <a:buSzPts val="1500"/>
              <a:buFont typeface="Arial"/>
              <a:buChar char="•"/>
              <a:defRPr b="0" i="0" sz="1500" u="none" cap="none" strike="noStrike">
                <a:solidFill>
                  <a:schemeClr val="dk1"/>
                </a:solidFill>
                <a:latin typeface="Calibri"/>
                <a:ea typeface="Calibri"/>
                <a:cs typeface="Calibri"/>
                <a:sym typeface="Calibri"/>
              </a:defRPr>
            </a:lvl9pPr>
          </a:lstStyle>
          <a:p/>
        </p:txBody>
      </p:sp>
      <p:sp>
        <p:nvSpPr>
          <p:cNvPr id="60" name="Google Shape;60;p15"/>
          <p:cNvSpPr txBox="1"/>
          <p:nvPr>
            <p:ph idx="12" type="sldNum"/>
          </p:nvPr>
        </p:nvSpPr>
        <p:spPr>
          <a:xfrm>
            <a:off x="8606790" y="4814316"/>
            <a:ext cx="411480" cy="205740"/>
          </a:xfrm>
          <a:prstGeom prst="rect">
            <a:avLst/>
          </a:prstGeom>
          <a:noFill/>
          <a:ln>
            <a:noFill/>
          </a:ln>
        </p:spPr>
        <p:txBody>
          <a:bodyPr anchorCtr="0" anchor="t" bIns="34275" lIns="68575" spcFirstLastPara="1" rIns="68575" wrap="square" tIns="34275">
            <a:noAutofit/>
          </a:bodyPr>
          <a:lstStyle>
            <a:lvl1pPr indent="0" lvl="0" marL="0" marR="0" algn="r">
              <a:spcBef>
                <a:spcPts val="0"/>
              </a:spcBef>
              <a:buNone/>
              <a:defRPr b="0" i="0" sz="800" u="none" cap="none" strike="noStrike">
                <a:solidFill>
                  <a:srgbClr val="555555"/>
                </a:solidFill>
                <a:latin typeface="Calibri"/>
                <a:ea typeface="Calibri"/>
                <a:cs typeface="Calibri"/>
                <a:sym typeface="Calibri"/>
              </a:defRPr>
            </a:lvl1pPr>
            <a:lvl2pPr indent="0" lvl="1" marL="0" marR="0" algn="r">
              <a:spcBef>
                <a:spcPts val="0"/>
              </a:spcBef>
              <a:buNone/>
              <a:defRPr b="0" i="0" sz="800" u="none" cap="none" strike="noStrike">
                <a:solidFill>
                  <a:srgbClr val="555555"/>
                </a:solidFill>
                <a:latin typeface="Calibri"/>
                <a:ea typeface="Calibri"/>
                <a:cs typeface="Calibri"/>
                <a:sym typeface="Calibri"/>
              </a:defRPr>
            </a:lvl2pPr>
            <a:lvl3pPr indent="0" lvl="2" marL="0" marR="0" algn="r">
              <a:spcBef>
                <a:spcPts val="0"/>
              </a:spcBef>
              <a:buNone/>
              <a:defRPr b="0" i="0" sz="800" u="none" cap="none" strike="noStrike">
                <a:solidFill>
                  <a:srgbClr val="555555"/>
                </a:solidFill>
                <a:latin typeface="Calibri"/>
                <a:ea typeface="Calibri"/>
                <a:cs typeface="Calibri"/>
                <a:sym typeface="Calibri"/>
              </a:defRPr>
            </a:lvl3pPr>
            <a:lvl4pPr indent="0" lvl="3" marL="0" marR="0" algn="r">
              <a:spcBef>
                <a:spcPts val="0"/>
              </a:spcBef>
              <a:buNone/>
              <a:defRPr b="0" i="0" sz="800" u="none" cap="none" strike="noStrike">
                <a:solidFill>
                  <a:srgbClr val="555555"/>
                </a:solidFill>
                <a:latin typeface="Calibri"/>
                <a:ea typeface="Calibri"/>
                <a:cs typeface="Calibri"/>
                <a:sym typeface="Calibri"/>
              </a:defRPr>
            </a:lvl4pPr>
            <a:lvl5pPr indent="0" lvl="4" marL="0" marR="0" algn="r">
              <a:spcBef>
                <a:spcPts val="0"/>
              </a:spcBef>
              <a:buNone/>
              <a:defRPr b="0" i="0" sz="800" u="none" cap="none" strike="noStrike">
                <a:solidFill>
                  <a:srgbClr val="555555"/>
                </a:solidFill>
                <a:latin typeface="Calibri"/>
                <a:ea typeface="Calibri"/>
                <a:cs typeface="Calibri"/>
                <a:sym typeface="Calibri"/>
              </a:defRPr>
            </a:lvl5pPr>
            <a:lvl6pPr indent="0" lvl="5" marL="0" marR="0" algn="r">
              <a:spcBef>
                <a:spcPts val="0"/>
              </a:spcBef>
              <a:buNone/>
              <a:defRPr b="0" i="0" sz="800" u="none" cap="none" strike="noStrike">
                <a:solidFill>
                  <a:srgbClr val="555555"/>
                </a:solidFill>
                <a:latin typeface="Calibri"/>
                <a:ea typeface="Calibri"/>
                <a:cs typeface="Calibri"/>
                <a:sym typeface="Calibri"/>
              </a:defRPr>
            </a:lvl6pPr>
            <a:lvl7pPr indent="0" lvl="6" marL="0" marR="0" algn="r">
              <a:spcBef>
                <a:spcPts val="0"/>
              </a:spcBef>
              <a:buNone/>
              <a:defRPr b="0" i="0" sz="800" u="none" cap="none" strike="noStrike">
                <a:solidFill>
                  <a:srgbClr val="555555"/>
                </a:solidFill>
                <a:latin typeface="Calibri"/>
                <a:ea typeface="Calibri"/>
                <a:cs typeface="Calibri"/>
                <a:sym typeface="Calibri"/>
              </a:defRPr>
            </a:lvl7pPr>
            <a:lvl8pPr indent="0" lvl="7" marL="0" marR="0" algn="r">
              <a:spcBef>
                <a:spcPts val="0"/>
              </a:spcBef>
              <a:buNone/>
              <a:defRPr b="0" i="0" sz="800" u="none" cap="none" strike="noStrike">
                <a:solidFill>
                  <a:srgbClr val="555555"/>
                </a:solidFill>
                <a:latin typeface="Calibri"/>
                <a:ea typeface="Calibri"/>
                <a:cs typeface="Calibri"/>
                <a:sym typeface="Calibri"/>
              </a:defRPr>
            </a:lvl8pPr>
            <a:lvl9pPr indent="0" lvl="8" marL="0" marR="0" algn="r">
              <a:spcBef>
                <a:spcPts val="0"/>
              </a:spcBef>
              <a:buNone/>
              <a:defRPr b="0" i="0" sz="800" u="none" cap="none" strike="noStrike">
                <a:solidFill>
                  <a:srgbClr val="555555"/>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FULL">
  <p:cSld name="FULL">
    <p:bg>
      <p:bgPr>
        <a:solidFill>
          <a:srgbClr val="000000"/>
        </a:solidFill>
      </p:bgPr>
    </p:bg>
    <p:spTree>
      <p:nvGrpSpPr>
        <p:cNvPr id="61" name="Shape 61"/>
        <p:cNvGrpSpPr/>
        <p:nvPr/>
      </p:nvGrpSpPr>
      <p:grpSpPr>
        <a:xfrm>
          <a:off x="0" y="0"/>
          <a:ext cx="0" cy="0"/>
          <a:chOff x="0" y="0"/>
          <a:chExt cx="0" cy="0"/>
        </a:xfrm>
      </p:grpSpPr>
      <p:sp>
        <p:nvSpPr>
          <p:cNvPr id="62" name="Google Shape;62;p16"/>
          <p:cNvSpPr txBox="1"/>
          <p:nvPr>
            <p:ph idx="12" type="sldNum"/>
          </p:nvPr>
        </p:nvSpPr>
        <p:spPr>
          <a:xfrm>
            <a:off x="8606790" y="4814316"/>
            <a:ext cx="411480" cy="205740"/>
          </a:xfrm>
          <a:prstGeom prst="rect">
            <a:avLst/>
          </a:prstGeom>
          <a:noFill/>
          <a:ln>
            <a:noFill/>
          </a:ln>
        </p:spPr>
        <p:txBody>
          <a:bodyPr anchorCtr="0" anchor="t" bIns="34275" lIns="68575" spcFirstLastPara="1" rIns="68575" wrap="square" tIns="34275">
            <a:noAutofit/>
          </a:bodyPr>
          <a:lstStyle>
            <a:lvl1pPr indent="0" lvl="0" marL="0" marR="0" algn="r">
              <a:spcBef>
                <a:spcPts val="0"/>
              </a:spcBef>
              <a:buNone/>
              <a:defRPr b="0" i="0" sz="800" u="none" cap="none" strike="noStrike">
                <a:solidFill>
                  <a:srgbClr val="555555"/>
                </a:solidFill>
                <a:latin typeface="Calibri"/>
                <a:ea typeface="Calibri"/>
                <a:cs typeface="Calibri"/>
                <a:sym typeface="Calibri"/>
              </a:defRPr>
            </a:lvl1pPr>
            <a:lvl2pPr indent="0" lvl="1" marL="0" marR="0" algn="r">
              <a:spcBef>
                <a:spcPts val="0"/>
              </a:spcBef>
              <a:buNone/>
              <a:defRPr b="0" i="0" sz="800" u="none" cap="none" strike="noStrike">
                <a:solidFill>
                  <a:srgbClr val="555555"/>
                </a:solidFill>
                <a:latin typeface="Calibri"/>
                <a:ea typeface="Calibri"/>
                <a:cs typeface="Calibri"/>
                <a:sym typeface="Calibri"/>
              </a:defRPr>
            </a:lvl2pPr>
            <a:lvl3pPr indent="0" lvl="2" marL="0" marR="0" algn="r">
              <a:spcBef>
                <a:spcPts val="0"/>
              </a:spcBef>
              <a:buNone/>
              <a:defRPr b="0" i="0" sz="800" u="none" cap="none" strike="noStrike">
                <a:solidFill>
                  <a:srgbClr val="555555"/>
                </a:solidFill>
                <a:latin typeface="Calibri"/>
                <a:ea typeface="Calibri"/>
                <a:cs typeface="Calibri"/>
                <a:sym typeface="Calibri"/>
              </a:defRPr>
            </a:lvl3pPr>
            <a:lvl4pPr indent="0" lvl="3" marL="0" marR="0" algn="r">
              <a:spcBef>
                <a:spcPts val="0"/>
              </a:spcBef>
              <a:buNone/>
              <a:defRPr b="0" i="0" sz="800" u="none" cap="none" strike="noStrike">
                <a:solidFill>
                  <a:srgbClr val="555555"/>
                </a:solidFill>
                <a:latin typeface="Calibri"/>
                <a:ea typeface="Calibri"/>
                <a:cs typeface="Calibri"/>
                <a:sym typeface="Calibri"/>
              </a:defRPr>
            </a:lvl4pPr>
            <a:lvl5pPr indent="0" lvl="4" marL="0" marR="0" algn="r">
              <a:spcBef>
                <a:spcPts val="0"/>
              </a:spcBef>
              <a:buNone/>
              <a:defRPr b="0" i="0" sz="800" u="none" cap="none" strike="noStrike">
                <a:solidFill>
                  <a:srgbClr val="555555"/>
                </a:solidFill>
                <a:latin typeface="Calibri"/>
                <a:ea typeface="Calibri"/>
                <a:cs typeface="Calibri"/>
                <a:sym typeface="Calibri"/>
              </a:defRPr>
            </a:lvl5pPr>
            <a:lvl6pPr indent="0" lvl="5" marL="0" marR="0" algn="r">
              <a:spcBef>
                <a:spcPts val="0"/>
              </a:spcBef>
              <a:buNone/>
              <a:defRPr b="0" i="0" sz="800" u="none" cap="none" strike="noStrike">
                <a:solidFill>
                  <a:srgbClr val="555555"/>
                </a:solidFill>
                <a:latin typeface="Calibri"/>
                <a:ea typeface="Calibri"/>
                <a:cs typeface="Calibri"/>
                <a:sym typeface="Calibri"/>
              </a:defRPr>
            </a:lvl6pPr>
            <a:lvl7pPr indent="0" lvl="6" marL="0" marR="0" algn="r">
              <a:spcBef>
                <a:spcPts val="0"/>
              </a:spcBef>
              <a:buNone/>
              <a:defRPr b="0" i="0" sz="800" u="none" cap="none" strike="noStrike">
                <a:solidFill>
                  <a:srgbClr val="555555"/>
                </a:solidFill>
                <a:latin typeface="Calibri"/>
                <a:ea typeface="Calibri"/>
                <a:cs typeface="Calibri"/>
                <a:sym typeface="Calibri"/>
              </a:defRPr>
            </a:lvl7pPr>
            <a:lvl8pPr indent="0" lvl="7" marL="0" marR="0" algn="r">
              <a:spcBef>
                <a:spcPts val="0"/>
              </a:spcBef>
              <a:buNone/>
              <a:defRPr b="0" i="0" sz="800" u="none" cap="none" strike="noStrike">
                <a:solidFill>
                  <a:srgbClr val="555555"/>
                </a:solidFill>
                <a:latin typeface="Calibri"/>
                <a:ea typeface="Calibri"/>
                <a:cs typeface="Calibri"/>
                <a:sym typeface="Calibri"/>
              </a:defRPr>
            </a:lvl8pPr>
            <a:lvl9pPr indent="0" lvl="8" marL="0" marR="0" algn="r">
              <a:spcBef>
                <a:spcPts val="0"/>
              </a:spcBef>
              <a:buNone/>
              <a:defRPr b="0" i="0" sz="800" u="none" cap="none" strike="noStrike">
                <a:solidFill>
                  <a:srgbClr val="555555"/>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TATEMENT">
  <p:cSld name="STATEMENT">
    <p:bg>
      <p:bgPr>
        <a:solidFill>
          <a:srgbClr val="000000"/>
        </a:solidFill>
      </p:bgPr>
    </p:bg>
    <p:spTree>
      <p:nvGrpSpPr>
        <p:cNvPr id="63" name="Shape 63"/>
        <p:cNvGrpSpPr/>
        <p:nvPr/>
      </p:nvGrpSpPr>
      <p:grpSpPr>
        <a:xfrm>
          <a:off x="0" y="0"/>
          <a:ext cx="0" cy="0"/>
          <a:chOff x="0" y="0"/>
          <a:chExt cx="0" cy="0"/>
        </a:xfrm>
      </p:grpSpPr>
      <p:sp>
        <p:nvSpPr>
          <p:cNvPr id="64" name="Google Shape;64;p17"/>
          <p:cNvSpPr txBox="1"/>
          <p:nvPr>
            <p:ph type="title"/>
          </p:nvPr>
        </p:nvSpPr>
        <p:spPr>
          <a:xfrm>
            <a:off x="685800" y="891540"/>
            <a:ext cx="7770114" cy="1783080"/>
          </a:xfrm>
          <a:prstGeom prst="rect">
            <a:avLst/>
          </a:prstGeom>
          <a:noFill/>
          <a:ln>
            <a:noFill/>
          </a:ln>
        </p:spPr>
        <p:txBody>
          <a:bodyPr anchorCtr="0" anchor="t" bIns="34275" lIns="68575" spcFirstLastPara="1" rIns="68575" wrap="square" tIns="34275">
            <a:noAutofit/>
          </a:bodyPr>
          <a:lstStyle>
            <a:lvl1pPr lvl="0" marR="0" rtl="0" algn="ctr">
              <a:spcBef>
                <a:spcPts val="0"/>
              </a:spcBef>
              <a:spcAft>
                <a:spcPts val="0"/>
              </a:spcAft>
              <a:buClr>
                <a:schemeClr val="dk1"/>
              </a:buClr>
              <a:buSzPts val="2700"/>
              <a:buFont typeface="Calibri"/>
              <a:buNone/>
              <a:defRPr b="0" i="0" sz="2700" u="none" cap="none" strike="noStrike">
                <a:solidFill>
                  <a:schemeClr val="dk1"/>
                </a:solidFill>
                <a:latin typeface="Calibri"/>
                <a:ea typeface="Calibri"/>
                <a:cs typeface="Calibri"/>
                <a:sym typeface="Calibri"/>
              </a:defRPr>
            </a:lvl1pPr>
            <a:lvl2pPr lvl="1">
              <a:spcBef>
                <a:spcPts val="0"/>
              </a:spcBef>
              <a:spcAft>
                <a:spcPts val="0"/>
              </a:spcAft>
              <a:buSzPts val="1100"/>
              <a:buNone/>
              <a:defRPr sz="1400"/>
            </a:lvl2pPr>
            <a:lvl3pPr lvl="2">
              <a:spcBef>
                <a:spcPts val="0"/>
              </a:spcBef>
              <a:spcAft>
                <a:spcPts val="0"/>
              </a:spcAft>
              <a:buSzPts val="1100"/>
              <a:buNone/>
              <a:defRPr sz="1400"/>
            </a:lvl3pPr>
            <a:lvl4pPr lvl="3">
              <a:spcBef>
                <a:spcPts val="0"/>
              </a:spcBef>
              <a:spcAft>
                <a:spcPts val="0"/>
              </a:spcAft>
              <a:buSzPts val="1100"/>
              <a:buNone/>
              <a:defRPr sz="1400"/>
            </a:lvl4pPr>
            <a:lvl5pPr lvl="4">
              <a:spcBef>
                <a:spcPts val="0"/>
              </a:spcBef>
              <a:spcAft>
                <a:spcPts val="0"/>
              </a:spcAft>
              <a:buSzPts val="1100"/>
              <a:buNone/>
              <a:defRPr sz="1400"/>
            </a:lvl5pPr>
            <a:lvl6pPr lvl="5">
              <a:spcBef>
                <a:spcPts val="0"/>
              </a:spcBef>
              <a:spcAft>
                <a:spcPts val="0"/>
              </a:spcAft>
              <a:buSzPts val="1100"/>
              <a:buNone/>
              <a:defRPr sz="1400"/>
            </a:lvl6pPr>
            <a:lvl7pPr lvl="6">
              <a:spcBef>
                <a:spcPts val="0"/>
              </a:spcBef>
              <a:spcAft>
                <a:spcPts val="0"/>
              </a:spcAft>
              <a:buSzPts val="1100"/>
              <a:buNone/>
              <a:defRPr sz="1400"/>
            </a:lvl7pPr>
            <a:lvl8pPr lvl="7">
              <a:spcBef>
                <a:spcPts val="0"/>
              </a:spcBef>
              <a:spcAft>
                <a:spcPts val="0"/>
              </a:spcAft>
              <a:buSzPts val="1100"/>
              <a:buNone/>
              <a:defRPr sz="1400"/>
            </a:lvl8pPr>
            <a:lvl9pPr lvl="8">
              <a:spcBef>
                <a:spcPts val="0"/>
              </a:spcBef>
              <a:spcAft>
                <a:spcPts val="0"/>
              </a:spcAft>
              <a:buSzPts val="1100"/>
              <a:buNone/>
              <a:defRPr sz="1400"/>
            </a:lvl9pPr>
          </a:lstStyle>
          <a:p/>
        </p:txBody>
      </p:sp>
      <p:sp>
        <p:nvSpPr>
          <p:cNvPr id="65" name="Google Shape;65;p17"/>
          <p:cNvSpPr txBox="1"/>
          <p:nvPr>
            <p:ph idx="1" type="body"/>
          </p:nvPr>
        </p:nvSpPr>
        <p:spPr>
          <a:xfrm>
            <a:off x="685800" y="2777490"/>
            <a:ext cx="7770114" cy="891540"/>
          </a:xfrm>
          <a:prstGeom prst="rect">
            <a:avLst/>
          </a:prstGeom>
          <a:noFill/>
          <a:ln>
            <a:noFill/>
          </a:ln>
        </p:spPr>
        <p:txBody>
          <a:bodyPr anchorCtr="0" anchor="t" bIns="34275" lIns="68575" spcFirstLastPara="1" rIns="68575" wrap="square" tIns="34275">
            <a:noAutofit/>
          </a:bodyPr>
          <a:lstStyle>
            <a:lvl1pPr indent="-228600" lvl="0" marL="457200" marR="0" rtl="0" algn="ctr">
              <a:spcBef>
                <a:spcPts val="400"/>
              </a:spcBef>
              <a:spcAft>
                <a:spcPts val="0"/>
              </a:spcAft>
              <a:buClr>
                <a:schemeClr val="dk2"/>
              </a:buClr>
              <a:buSzPts val="1800"/>
              <a:buFont typeface="Arial"/>
              <a:buNone/>
              <a:defRPr b="0" i="0" sz="1800" u="none" cap="none" strike="noStrike">
                <a:solidFill>
                  <a:schemeClr val="dk2"/>
                </a:solidFill>
                <a:latin typeface="Calibri"/>
                <a:ea typeface="Calibri"/>
                <a:cs typeface="Calibri"/>
                <a:sym typeface="Calibri"/>
              </a:defRPr>
            </a:lvl1pPr>
            <a:lvl2pPr indent="-361950" lvl="1" marL="914400" marR="0" rtl="0" algn="l">
              <a:spcBef>
                <a:spcPts val="400"/>
              </a:spcBef>
              <a:spcAft>
                <a:spcPts val="0"/>
              </a:spcAft>
              <a:buClr>
                <a:schemeClr val="dk1"/>
              </a:buClr>
              <a:buSzPts val="2100"/>
              <a:buFont typeface="Arial"/>
              <a:buChar char="–"/>
              <a:defRPr b="0" i="0" sz="2100" u="none" cap="none" strike="noStrike">
                <a:solidFill>
                  <a:schemeClr val="dk1"/>
                </a:solidFill>
                <a:latin typeface="Calibri"/>
                <a:ea typeface="Calibri"/>
                <a:cs typeface="Calibri"/>
                <a:sym typeface="Calibri"/>
              </a:defRPr>
            </a:lvl2pPr>
            <a:lvl3pPr indent="-342900" lvl="2" marL="1371600" marR="0" rtl="0" algn="l">
              <a:spcBef>
                <a:spcPts val="4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3pPr>
            <a:lvl4pPr indent="-323850" lvl="3" marL="1828800" marR="0" rtl="0" algn="l">
              <a:spcBef>
                <a:spcPts val="300"/>
              </a:spcBef>
              <a:spcAft>
                <a:spcPts val="0"/>
              </a:spcAft>
              <a:buClr>
                <a:schemeClr val="dk1"/>
              </a:buClr>
              <a:buSzPts val="1500"/>
              <a:buFont typeface="Arial"/>
              <a:buChar char="–"/>
              <a:defRPr b="0" i="0" sz="1500" u="none" cap="none" strike="noStrike">
                <a:solidFill>
                  <a:schemeClr val="dk1"/>
                </a:solidFill>
                <a:latin typeface="Calibri"/>
                <a:ea typeface="Calibri"/>
                <a:cs typeface="Calibri"/>
                <a:sym typeface="Calibri"/>
              </a:defRPr>
            </a:lvl4pPr>
            <a:lvl5pPr indent="-323850" lvl="4" marL="2286000" marR="0" rtl="0" algn="l">
              <a:spcBef>
                <a:spcPts val="300"/>
              </a:spcBef>
              <a:spcAft>
                <a:spcPts val="0"/>
              </a:spcAft>
              <a:buClr>
                <a:schemeClr val="dk1"/>
              </a:buClr>
              <a:buSzPts val="1500"/>
              <a:buFont typeface="Arial"/>
              <a:buChar char="»"/>
              <a:defRPr b="0" i="0" sz="1500" u="none" cap="none" strike="noStrike">
                <a:solidFill>
                  <a:schemeClr val="dk1"/>
                </a:solidFill>
                <a:latin typeface="Calibri"/>
                <a:ea typeface="Calibri"/>
                <a:cs typeface="Calibri"/>
                <a:sym typeface="Calibri"/>
              </a:defRPr>
            </a:lvl5pPr>
            <a:lvl6pPr indent="-323850" lvl="5" marL="2743200" marR="0" rtl="0" algn="l">
              <a:spcBef>
                <a:spcPts val="300"/>
              </a:spcBef>
              <a:spcAft>
                <a:spcPts val="0"/>
              </a:spcAft>
              <a:buClr>
                <a:schemeClr val="dk1"/>
              </a:buClr>
              <a:buSzPts val="1500"/>
              <a:buFont typeface="Arial"/>
              <a:buChar char="•"/>
              <a:defRPr b="0" i="0" sz="1500" u="none" cap="none" strike="noStrike">
                <a:solidFill>
                  <a:schemeClr val="dk1"/>
                </a:solidFill>
                <a:latin typeface="Calibri"/>
                <a:ea typeface="Calibri"/>
                <a:cs typeface="Calibri"/>
                <a:sym typeface="Calibri"/>
              </a:defRPr>
            </a:lvl6pPr>
            <a:lvl7pPr indent="-323850" lvl="6" marL="3200400" marR="0" rtl="0" algn="l">
              <a:spcBef>
                <a:spcPts val="300"/>
              </a:spcBef>
              <a:spcAft>
                <a:spcPts val="0"/>
              </a:spcAft>
              <a:buClr>
                <a:schemeClr val="dk1"/>
              </a:buClr>
              <a:buSzPts val="1500"/>
              <a:buFont typeface="Arial"/>
              <a:buChar char="•"/>
              <a:defRPr b="0" i="0" sz="1500" u="none" cap="none" strike="noStrike">
                <a:solidFill>
                  <a:schemeClr val="dk1"/>
                </a:solidFill>
                <a:latin typeface="Calibri"/>
                <a:ea typeface="Calibri"/>
                <a:cs typeface="Calibri"/>
                <a:sym typeface="Calibri"/>
              </a:defRPr>
            </a:lvl7pPr>
            <a:lvl8pPr indent="-323850" lvl="7" marL="3657600" marR="0" rtl="0" algn="l">
              <a:spcBef>
                <a:spcPts val="300"/>
              </a:spcBef>
              <a:spcAft>
                <a:spcPts val="0"/>
              </a:spcAft>
              <a:buClr>
                <a:schemeClr val="dk1"/>
              </a:buClr>
              <a:buSzPts val="1500"/>
              <a:buFont typeface="Arial"/>
              <a:buChar char="•"/>
              <a:defRPr b="0" i="0" sz="1500" u="none" cap="none" strike="noStrike">
                <a:solidFill>
                  <a:schemeClr val="dk1"/>
                </a:solidFill>
                <a:latin typeface="Calibri"/>
                <a:ea typeface="Calibri"/>
                <a:cs typeface="Calibri"/>
                <a:sym typeface="Calibri"/>
              </a:defRPr>
            </a:lvl8pPr>
            <a:lvl9pPr indent="-323850" lvl="8" marL="4114800" marR="0" rtl="0" algn="l">
              <a:spcBef>
                <a:spcPts val="300"/>
              </a:spcBef>
              <a:spcAft>
                <a:spcPts val="0"/>
              </a:spcAft>
              <a:buClr>
                <a:schemeClr val="dk1"/>
              </a:buClr>
              <a:buSzPts val="1500"/>
              <a:buFont typeface="Arial"/>
              <a:buChar char="•"/>
              <a:defRPr b="0" i="0" sz="1500" u="none" cap="none" strike="noStrike">
                <a:solidFill>
                  <a:schemeClr val="dk1"/>
                </a:solidFill>
                <a:latin typeface="Calibri"/>
                <a:ea typeface="Calibri"/>
                <a:cs typeface="Calibri"/>
                <a:sym typeface="Calibri"/>
              </a:defRPr>
            </a:lvl9pPr>
          </a:lstStyle>
          <a:p/>
        </p:txBody>
      </p:sp>
      <p:sp>
        <p:nvSpPr>
          <p:cNvPr id="66" name="Google Shape;66;p17"/>
          <p:cNvSpPr txBox="1"/>
          <p:nvPr>
            <p:ph idx="2" type="body"/>
          </p:nvPr>
        </p:nvSpPr>
        <p:spPr>
          <a:xfrm>
            <a:off x="1097280" y="3771900"/>
            <a:ext cx="6947154" cy="754380"/>
          </a:xfrm>
          <a:prstGeom prst="rect">
            <a:avLst/>
          </a:prstGeom>
          <a:noFill/>
          <a:ln>
            <a:noFill/>
          </a:ln>
        </p:spPr>
        <p:txBody>
          <a:bodyPr anchorCtr="0" anchor="t" bIns="34275" lIns="68575" spcFirstLastPara="1" rIns="68575" wrap="square" tIns="34275">
            <a:noAutofit/>
          </a:bodyPr>
          <a:lstStyle>
            <a:lvl1pPr indent="-228600" lvl="0" marL="457200" marR="0" rtl="0" algn="ctr">
              <a:spcBef>
                <a:spcPts val="200"/>
              </a:spcBef>
              <a:spcAft>
                <a:spcPts val="0"/>
              </a:spcAft>
              <a:buClr>
                <a:schemeClr val="dk2"/>
              </a:buClr>
              <a:buSzPts val="900"/>
              <a:buFont typeface="Arial"/>
              <a:buNone/>
              <a:defRPr b="0" i="0" sz="900" u="none" cap="none" strike="noStrike">
                <a:solidFill>
                  <a:schemeClr val="dk2"/>
                </a:solidFill>
                <a:latin typeface="Calibri"/>
                <a:ea typeface="Calibri"/>
                <a:cs typeface="Calibri"/>
                <a:sym typeface="Calibri"/>
              </a:defRPr>
            </a:lvl1pPr>
            <a:lvl2pPr indent="-361950" lvl="1" marL="914400" marR="0" rtl="0" algn="l">
              <a:spcBef>
                <a:spcPts val="400"/>
              </a:spcBef>
              <a:spcAft>
                <a:spcPts val="0"/>
              </a:spcAft>
              <a:buClr>
                <a:schemeClr val="dk1"/>
              </a:buClr>
              <a:buSzPts val="2100"/>
              <a:buFont typeface="Arial"/>
              <a:buChar char="–"/>
              <a:defRPr b="0" i="0" sz="2100" u="none" cap="none" strike="noStrike">
                <a:solidFill>
                  <a:schemeClr val="dk1"/>
                </a:solidFill>
                <a:latin typeface="Calibri"/>
                <a:ea typeface="Calibri"/>
                <a:cs typeface="Calibri"/>
                <a:sym typeface="Calibri"/>
              </a:defRPr>
            </a:lvl2pPr>
            <a:lvl3pPr indent="-342900" lvl="2" marL="1371600" marR="0" rtl="0" algn="l">
              <a:spcBef>
                <a:spcPts val="4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3pPr>
            <a:lvl4pPr indent="-323850" lvl="3" marL="1828800" marR="0" rtl="0" algn="l">
              <a:spcBef>
                <a:spcPts val="300"/>
              </a:spcBef>
              <a:spcAft>
                <a:spcPts val="0"/>
              </a:spcAft>
              <a:buClr>
                <a:schemeClr val="dk1"/>
              </a:buClr>
              <a:buSzPts val="1500"/>
              <a:buFont typeface="Arial"/>
              <a:buChar char="–"/>
              <a:defRPr b="0" i="0" sz="1500" u="none" cap="none" strike="noStrike">
                <a:solidFill>
                  <a:schemeClr val="dk1"/>
                </a:solidFill>
                <a:latin typeface="Calibri"/>
                <a:ea typeface="Calibri"/>
                <a:cs typeface="Calibri"/>
                <a:sym typeface="Calibri"/>
              </a:defRPr>
            </a:lvl4pPr>
            <a:lvl5pPr indent="-323850" lvl="4" marL="2286000" marR="0" rtl="0" algn="l">
              <a:spcBef>
                <a:spcPts val="300"/>
              </a:spcBef>
              <a:spcAft>
                <a:spcPts val="0"/>
              </a:spcAft>
              <a:buClr>
                <a:schemeClr val="dk1"/>
              </a:buClr>
              <a:buSzPts val="1500"/>
              <a:buFont typeface="Arial"/>
              <a:buChar char="»"/>
              <a:defRPr b="0" i="0" sz="1500" u="none" cap="none" strike="noStrike">
                <a:solidFill>
                  <a:schemeClr val="dk1"/>
                </a:solidFill>
                <a:latin typeface="Calibri"/>
                <a:ea typeface="Calibri"/>
                <a:cs typeface="Calibri"/>
                <a:sym typeface="Calibri"/>
              </a:defRPr>
            </a:lvl5pPr>
            <a:lvl6pPr indent="-323850" lvl="5" marL="2743200" marR="0" rtl="0" algn="l">
              <a:spcBef>
                <a:spcPts val="300"/>
              </a:spcBef>
              <a:spcAft>
                <a:spcPts val="0"/>
              </a:spcAft>
              <a:buClr>
                <a:schemeClr val="dk1"/>
              </a:buClr>
              <a:buSzPts val="1500"/>
              <a:buFont typeface="Arial"/>
              <a:buChar char="•"/>
              <a:defRPr b="0" i="0" sz="1500" u="none" cap="none" strike="noStrike">
                <a:solidFill>
                  <a:schemeClr val="dk1"/>
                </a:solidFill>
                <a:latin typeface="Calibri"/>
                <a:ea typeface="Calibri"/>
                <a:cs typeface="Calibri"/>
                <a:sym typeface="Calibri"/>
              </a:defRPr>
            </a:lvl6pPr>
            <a:lvl7pPr indent="-323850" lvl="6" marL="3200400" marR="0" rtl="0" algn="l">
              <a:spcBef>
                <a:spcPts val="300"/>
              </a:spcBef>
              <a:spcAft>
                <a:spcPts val="0"/>
              </a:spcAft>
              <a:buClr>
                <a:schemeClr val="dk1"/>
              </a:buClr>
              <a:buSzPts val="1500"/>
              <a:buFont typeface="Arial"/>
              <a:buChar char="•"/>
              <a:defRPr b="0" i="0" sz="1500" u="none" cap="none" strike="noStrike">
                <a:solidFill>
                  <a:schemeClr val="dk1"/>
                </a:solidFill>
                <a:latin typeface="Calibri"/>
                <a:ea typeface="Calibri"/>
                <a:cs typeface="Calibri"/>
                <a:sym typeface="Calibri"/>
              </a:defRPr>
            </a:lvl7pPr>
            <a:lvl8pPr indent="-323850" lvl="7" marL="3657600" marR="0" rtl="0" algn="l">
              <a:spcBef>
                <a:spcPts val="300"/>
              </a:spcBef>
              <a:spcAft>
                <a:spcPts val="0"/>
              </a:spcAft>
              <a:buClr>
                <a:schemeClr val="dk1"/>
              </a:buClr>
              <a:buSzPts val="1500"/>
              <a:buFont typeface="Arial"/>
              <a:buChar char="•"/>
              <a:defRPr b="0" i="0" sz="1500" u="none" cap="none" strike="noStrike">
                <a:solidFill>
                  <a:schemeClr val="dk1"/>
                </a:solidFill>
                <a:latin typeface="Calibri"/>
                <a:ea typeface="Calibri"/>
                <a:cs typeface="Calibri"/>
                <a:sym typeface="Calibri"/>
              </a:defRPr>
            </a:lvl8pPr>
            <a:lvl9pPr indent="-323850" lvl="8" marL="4114800" marR="0" rtl="0" algn="l">
              <a:spcBef>
                <a:spcPts val="300"/>
              </a:spcBef>
              <a:spcAft>
                <a:spcPts val="0"/>
              </a:spcAft>
              <a:buClr>
                <a:schemeClr val="dk1"/>
              </a:buClr>
              <a:buSzPts val="1500"/>
              <a:buFont typeface="Arial"/>
              <a:buChar char="•"/>
              <a:defRPr b="0" i="0" sz="1500" u="none" cap="none" strike="noStrike">
                <a:solidFill>
                  <a:schemeClr val="dk1"/>
                </a:solidFill>
                <a:latin typeface="Calibri"/>
                <a:ea typeface="Calibri"/>
                <a:cs typeface="Calibri"/>
                <a:sym typeface="Calibri"/>
              </a:defRPr>
            </a:lvl9pPr>
          </a:lstStyle>
          <a:p/>
        </p:txBody>
      </p:sp>
      <p:sp>
        <p:nvSpPr>
          <p:cNvPr id="67" name="Google Shape;67;p17"/>
          <p:cNvSpPr txBox="1"/>
          <p:nvPr>
            <p:ph idx="12" type="sldNum"/>
          </p:nvPr>
        </p:nvSpPr>
        <p:spPr>
          <a:xfrm>
            <a:off x="8606790" y="4814316"/>
            <a:ext cx="411480" cy="205740"/>
          </a:xfrm>
          <a:prstGeom prst="rect">
            <a:avLst/>
          </a:prstGeom>
          <a:noFill/>
          <a:ln>
            <a:noFill/>
          </a:ln>
        </p:spPr>
        <p:txBody>
          <a:bodyPr anchorCtr="0" anchor="t" bIns="34275" lIns="68575" spcFirstLastPara="1" rIns="68575" wrap="square" tIns="34275">
            <a:noAutofit/>
          </a:bodyPr>
          <a:lstStyle>
            <a:lvl1pPr indent="0" lvl="0" marL="0" marR="0" algn="r">
              <a:spcBef>
                <a:spcPts val="0"/>
              </a:spcBef>
              <a:buNone/>
              <a:defRPr b="0" i="0" sz="800" u="none" cap="none" strike="noStrike">
                <a:solidFill>
                  <a:srgbClr val="555555"/>
                </a:solidFill>
                <a:latin typeface="Calibri"/>
                <a:ea typeface="Calibri"/>
                <a:cs typeface="Calibri"/>
                <a:sym typeface="Calibri"/>
              </a:defRPr>
            </a:lvl1pPr>
            <a:lvl2pPr indent="0" lvl="1" marL="0" marR="0" algn="r">
              <a:spcBef>
                <a:spcPts val="0"/>
              </a:spcBef>
              <a:buNone/>
              <a:defRPr b="0" i="0" sz="800" u="none" cap="none" strike="noStrike">
                <a:solidFill>
                  <a:srgbClr val="555555"/>
                </a:solidFill>
                <a:latin typeface="Calibri"/>
                <a:ea typeface="Calibri"/>
                <a:cs typeface="Calibri"/>
                <a:sym typeface="Calibri"/>
              </a:defRPr>
            </a:lvl2pPr>
            <a:lvl3pPr indent="0" lvl="2" marL="0" marR="0" algn="r">
              <a:spcBef>
                <a:spcPts val="0"/>
              </a:spcBef>
              <a:buNone/>
              <a:defRPr b="0" i="0" sz="800" u="none" cap="none" strike="noStrike">
                <a:solidFill>
                  <a:srgbClr val="555555"/>
                </a:solidFill>
                <a:latin typeface="Calibri"/>
                <a:ea typeface="Calibri"/>
                <a:cs typeface="Calibri"/>
                <a:sym typeface="Calibri"/>
              </a:defRPr>
            </a:lvl3pPr>
            <a:lvl4pPr indent="0" lvl="3" marL="0" marR="0" algn="r">
              <a:spcBef>
                <a:spcPts val="0"/>
              </a:spcBef>
              <a:buNone/>
              <a:defRPr b="0" i="0" sz="800" u="none" cap="none" strike="noStrike">
                <a:solidFill>
                  <a:srgbClr val="555555"/>
                </a:solidFill>
                <a:latin typeface="Calibri"/>
                <a:ea typeface="Calibri"/>
                <a:cs typeface="Calibri"/>
                <a:sym typeface="Calibri"/>
              </a:defRPr>
            </a:lvl4pPr>
            <a:lvl5pPr indent="0" lvl="4" marL="0" marR="0" algn="r">
              <a:spcBef>
                <a:spcPts val="0"/>
              </a:spcBef>
              <a:buNone/>
              <a:defRPr b="0" i="0" sz="800" u="none" cap="none" strike="noStrike">
                <a:solidFill>
                  <a:srgbClr val="555555"/>
                </a:solidFill>
                <a:latin typeface="Calibri"/>
                <a:ea typeface="Calibri"/>
                <a:cs typeface="Calibri"/>
                <a:sym typeface="Calibri"/>
              </a:defRPr>
            </a:lvl5pPr>
            <a:lvl6pPr indent="0" lvl="5" marL="0" marR="0" algn="r">
              <a:spcBef>
                <a:spcPts val="0"/>
              </a:spcBef>
              <a:buNone/>
              <a:defRPr b="0" i="0" sz="800" u="none" cap="none" strike="noStrike">
                <a:solidFill>
                  <a:srgbClr val="555555"/>
                </a:solidFill>
                <a:latin typeface="Calibri"/>
                <a:ea typeface="Calibri"/>
                <a:cs typeface="Calibri"/>
                <a:sym typeface="Calibri"/>
              </a:defRPr>
            </a:lvl6pPr>
            <a:lvl7pPr indent="0" lvl="6" marL="0" marR="0" algn="r">
              <a:spcBef>
                <a:spcPts val="0"/>
              </a:spcBef>
              <a:buNone/>
              <a:defRPr b="0" i="0" sz="800" u="none" cap="none" strike="noStrike">
                <a:solidFill>
                  <a:srgbClr val="555555"/>
                </a:solidFill>
                <a:latin typeface="Calibri"/>
                <a:ea typeface="Calibri"/>
                <a:cs typeface="Calibri"/>
                <a:sym typeface="Calibri"/>
              </a:defRPr>
            </a:lvl7pPr>
            <a:lvl8pPr indent="0" lvl="7" marL="0" marR="0" algn="r">
              <a:spcBef>
                <a:spcPts val="0"/>
              </a:spcBef>
              <a:buNone/>
              <a:defRPr b="0" i="0" sz="800" u="none" cap="none" strike="noStrike">
                <a:solidFill>
                  <a:srgbClr val="555555"/>
                </a:solidFill>
                <a:latin typeface="Calibri"/>
                <a:ea typeface="Calibri"/>
                <a:cs typeface="Calibri"/>
                <a:sym typeface="Calibri"/>
              </a:defRPr>
            </a:lvl8pPr>
            <a:lvl9pPr indent="0" lvl="8" marL="0" marR="0" algn="r">
              <a:spcBef>
                <a:spcPts val="0"/>
              </a:spcBef>
              <a:buNone/>
              <a:defRPr b="0" i="0" sz="800" u="none" cap="none" strike="noStrike">
                <a:solidFill>
                  <a:srgbClr val="555555"/>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EFAULT">
  <p:cSld name="DEFAULT">
    <p:bg>
      <p:bgPr>
        <a:solidFill>
          <a:schemeClr val="lt1"/>
        </a:solidFill>
      </p:bgPr>
    </p:bg>
    <p:spTree>
      <p:nvGrpSpPr>
        <p:cNvPr id="68" name="Shape 68"/>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0" name="Shape 50"/>
        <p:cNvGrpSpPr/>
        <p:nvPr/>
      </p:nvGrpSpPr>
      <p:grpSpPr>
        <a:xfrm>
          <a:off x="0" y="0"/>
          <a:ext cx="0" cy="0"/>
          <a:chOff x="0" y="0"/>
          <a:chExt cx="0" cy="0"/>
        </a:xfrm>
      </p:grpSpPr>
      <p:sp>
        <p:nvSpPr>
          <p:cNvPr id="51" name="Google Shape;51;p13"/>
          <p:cNvSpPr txBox="1"/>
          <p:nvPr>
            <p:ph idx="12" type="sldNum"/>
          </p:nvPr>
        </p:nvSpPr>
        <p:spPr>
          <a:xfrm>
            <a:off x="8606790" y="4814316"/>
            <a:ext cx="411480" cy="205740"/>
          </a:xfrm>
          <a:prstGeom prst="rect">
            <a:avLst/>
          </a:prstGeom>
          <a:noFill/>
          <a:ln>
            <a:noFill/>
          </a:ln>
        </p:spPr>
        <p:txBody>
          <a:bodyPr anchorCtr="0" anchor="t" bIns="34275" lIns="68575" spcFirstLastPara="1" rIns="68575" wrap="square" tIns="34275">
            <a:noAutofit/>
          </a:bodyPr>
          <a:lstStyle>
            <a:lvl1pPr indent="0" lvl="0" marL="0" marR="0" rtl="0" algn="r">
              <a:spcBef>
                <a:spcPts val="0"/>
              </a:spcBef>
              <a:buNone/>
              <a:defRPr b="0" i="0" sz="800" u="none" cap="none" strike="noStrike">
                <a:solidFill>
                  <a:srgbClr val="555555"/>
                </a:solidFill>
                <a:latin typeface="Calibri"/>
                <a:ea typeface="Calibri"/>
                <a:cs typeface="Calibri"/>
                <a:sym typeface="Calibri"/>
              </a:defRPr>
            </a:lvl1pPr>
            <a:lvl2pPr indent="0" lvl="1" marL="0" marR="0" rtl="0" algn="r">
              <a:spcBef>
                <a:spcPts val="0"/>
              </a:spcBef>
              <a:buNone/>
              <a:defRPr b="0" i="0" sz="800" u="none" cap="none" strike="noStrike">
                <a:solidFill>
                  <a:srgbClr val="555555"/>
                </a:solidFill>
                <a:latin typeface="Calibri"/>
                <a:ea typeface="Calibri"/>
                <a:cs typeface="Calibri"/>
                <a:sym typeface="Calibri"/>
              </a:defRPr>
            </a:lvl2pPr>
            <a:lvl3pPr indent="0" lvl="2" marL="0" marR="0" rtl="0" algn="r">
              <a:spcBef>
                <a:spcPts val="0"/>
              </a:spcBef>
              <a:buNone/>
              <a:defRPr b="0" i="0" sz="800" u="none" cap="none" strike="noStrike">
                <a:solidFill>
                  <a:srgbClr val="555555"/>
                </a:solidFill>
                <a:latin typeface="Calibri"/>
                <a:ea typeface="Calibri"/>
                <a:cs typeface="Calibri"/>
                <a:sym typeface="Calibri"/>
              </a:defRPr>
            </a:lvl3pPr>
            <a:lvl4pPr indent="0" lvl="3" marL="0" marR="0" rtl="0" algn="r">
              <a:spcBef>
                <a:spcPts val="0"/>
              </a:spcBef>
              <a:buNone/>
              <a:defRPr b="0" i="0" sz="800" u="none" cap="none" strike="noStrike">
                <a:solidFill>
                  <a:srgbClr val="555555"/>
                </a:solidFill>
                <a:latin typeface="Calibri"/>
                <a:ea typeface="Calibri"/>
                <a:cs typeface="Calibri"/>
                <a:sym typeface="Calibri"/>
              </a:defRPr>
            </a:lvl4pPr>
            <a:lvl5pPr indent="0" lvl="4" marL="0" marR="0" rtl="0" algn="r">
              <a:spcBef>
                <a:spcPts val="0"/>
              </a:spcBef>
              <a:buNone/>
              <a:defRPr b="0" i="0" sz="800" u="none" cap="none" strike="noStrike">
                <a:solidFill>
                  <a:srgbClr val="555555"/>
                </a:solidFill>
                <a:latin typeface="Calibri"/>
                <a:ea typeface="Calibri"/>
                <a:cs typeface="Calibri"/>
                <a:sym typeface="Calibri"/>
              </a:defRPr>
            </a:lvl5pPr>
            <a:lvl6pPr indent="0" lvl="5" marL="0" marR="0" rtl="0" algn="r">
              <a:spcBef>
                <a:spcPts val="0"/>
              </a:spcBef>
              <a:buNone/>
              <a:defRPr b="0" i="0" sz="800" u="none" cap="none" strike="noStrike">
                <a:solidFill>
                  <a:srgbClr val="555555"/>
                </a:solidFill>
                <a:latin typeface="Calibri"/>
                <a:ea typeface="Calibri"/>
                <a:cs typeface="Calibri"/>
                <a:sym typeface="Calibri"/>
              </a:defRPr>
            </a:lvl6pPr>
            <a:lvl7pPr indent="0" lvl="6" marL="0" marR="0" rtl="0" algn="r">
              <a:spcBef>
                <a:spcPts val="0"/>
              </a:spcBef>
              <a:buNone/>
              <a:defRPr b="0" i="0" sz="800" u="none" cap="none" strike="noStrike">
                <a:solidFill>
                  <a:srgbClr val="555555"/>
                </a:solidFill>
                <a:latin typeface="Calibri"/>
                <a:ea typeface="Calibri"/>
                <a:cs typeface="Calibri"/>
                <a:sym typeface="Calibri"/>
              </a:defRPr>
            </a:lvl7pPr>
            <a:lvl8pPr indent="0" lvl="7" marL="0" marR="0" rtl="0" algn="r">
              <a:spcBef>
                <a:spcPts val="0"/>
              </a:spcBef>
              <a:buNone/>
              <a:defRPr b="0" i="0" sz="800" u="none" cap="none" strike="noStrike">
                <a:solidFill>
                  <a:srgbClr val="555555"/>
                </a:solidFill>
                <a:latin typeface="Calibri"/>
                <a:ea typeface="Calibri"/>
                <a:cs typeface="Calibri"/>
                <a:sym typeface="Calibri"/>
              </a:defRPr>
            </a:lvl8pPr>
            <a:lvl9pPr indent="0" lvl="8" marL="0" marR="0" rtl="0" algn="r">
              <a:spcBef>
                <a:spcPts val="0"/>
              </a:spcBef>
              <a:buNone/>
              <a:defRPr b="0" i="0" sz="800" u="none" cap="none" strike="noStrike">
                <a:solidFill>
                  <a:srgbClr val="555555"/>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59" r:id="rId1"/>
    <p:sldLayoutId id="2147483660" r:id="rId2"/>
    <p:sldLayoutId id="2147483661" r:id="rId3"/>
    <p:sldLayoutId id="2147483662" r:id="rId4"/>
    <p:sldLayoutId id="2147483663" r:id="rId5"/>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xml"/><Relationship Id="rId3" Type="http://schemas.openxmlformats.org/officeDocument/2006/relationships/image" Target="../media/image10.png"/><Relationship Id="rId4" Type="http://schemas.openxmlformats.org/officeDocument/2006/relationships/image" Target="../media/image6.png"/><Relationship Id="rId5" Type="http://schemas.openxmlformats.org/officeDocument/2006/relationships/image" Target="../media/image12.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3.xml"/><Relationship Id="rId3" Type="http://schemas.openxmlformats.org/officeDocument/2006/relationships/image" Target="../media/image2.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4.xml"/><Relationship Id="rId3" Type="http://schemas.openxmlformats.org/officeDocument/2006/relationships/image" Target="../media/image1.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6.xml"/><Relationship Id="rId3" Type="http://schemas.openxmlformats.org/officeDocument/2006/relationships/image" Target="../media/image15.jpg"/><Relationship Id="rId4" Type="http://schemas.openxmlformats.org/officeDocument/2006/relationships/image" Target="../media/image5.jpg"/><Relationship Id="rId5" Type="http://schemas.openxmlformats.org/officeDocument/2006/relationships/image" Target="../media/image21.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7.xml"/><Relationship Id="rId3" Type="http://schemas.openxmlformats.org/officeDocument/2006/relationships/hyperlink" Target="http://code.org" TargetMode="External"/><Relationship Id="rId4" Type="http://schemas.openxmlformats.org/officeDocument/2006/relationships/image" Target="../media/image17.jpg"/><Relationship Id="rId5" Type="http://schemas.openxmlformats.org/officeDocument/2006/relationships/image" Target="../media/image13.png"/><Relationship Id="rId6" Type="http://schemas.openxmlformats.org/officeDocument/2006/relationships/image" Target="../media/image16.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9.xml"/><Relationship Id="rId3" Type="http://schemas.openxmlformats.org/officeDocument/2006/relationships/hyperlink" Target="https://github.com/rishith-c/Prometheus" TargetMode="External"/><Relationship Id="rId4" Type="http://schemas.openxmlformats.org/officeDocument/2006/relationships/hyperlink" Target="https://stardance.hackclub.com/projects/51129" TargetMode="External"/><Relationship Id="rId10" Type="http://schemas.openxmlformats.org/officeDocument/2006/relationships/image" Target="../media/image7.png"/><Relationship Id="rId9" Type="http://schemas.openxmlformats.org/officeDocument/2006/relationships/image" Target="../media/image8.png"/><Relationship Id="rId5" Type="http://schemas.openxmlformats.org/officeDocument/2006/relationships/hyperlink" Target="https://github.com/Gabloctopi18/gearedcvt" TargetMode="External"/><Relationship Id="rId6" Type="http://schemas.openxmlformats.org/officeDocument/2006/relationships/hyperlink" Target="https://github.com/PriklyParthiki/Mars-Rover" TargetMode="External"/><Relationship Id="rId7" Type="http://schemas.openxmlformats.org/officeDocument/2006/relationships/hyperlink" Target="https://github.com/ProgrammerTurtle/SpaceMount" TargetMode="External"/><Relationship Id="rId8" Type="http://schemas.openxmlformats.org/officeDocument/2006/relationships/image" Target="../media/image3.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0.xml"/><Relationship Id="rId3" Type="http://schemas.openxmlformats.org/officeDocument/2006/relationships/hyperlink" Target="https://github.com/avishgoyal/orbital-eye" TargetMode="External"/><Relationship Id="rId4" Type="http://schemas.openxmlformats.org/officeDocument/2006/relationships/hyperlink" Target="https://github.com/Blizz606/SpaceGuessr" TargetMode="External"/><Relationship Id="rId11" Type="http://schemas.openxmlformats.org/officeDocument/2006/relationships/image" Target="../media/image9.png"/><Relationship Id="rId10" Type="http://schemas.openxmlformats.org/officeDocument/2006/relationships/image" Target="../media/image11.png"/><Relationship Id="rId9" Type="http://schemas.openxmlformats.org/officeDocument/2006/relationships/image" Target="../media/image4.png"/><Relationship Id="rId5" Type="http://schemas.openxmlformats.org/officeDocument/2006/relationships/hyperlink" Target="https://github.com/afdal-f/Olympus-Mons-The-Voyage" TargetMode="External"/><Relationship Id="rId6" Type="http://schemas.openxmlformats.org/officeDocument/2006/relationships/hyperlink" Target="https://github.com/saminsiddiqui08-beep/skywritten" TargetMode="External"/><Relationship Id="rId7" Type="http://schemas.openxmlformats.org/officeDocument/2006/relationships/hyperlink" Target="https://github.com/sahajkhandelwal1/eschatia" TargetMode="External"/><Relationship Id="rId8" Type="http://schemas.openxmlformats.org/officeDocument/2006/relationships/hyperlink" Target="https://thumu723.github.io/KesslerEdge/" TargetMode="Externa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1.xml"/><Relationship Id="rId3" Type="http://schemas.openxmlformats.org/officeDocument/2006/relationships/image" Target="../media/image18.png"/><Relationship Id="rId4" Type="http://schemas.openxmlformats.org/officeDocument/2006/relationships/image" Target="../media/image14.png"/><Relationship Id="rId5" Type="http://schemas.openxmlformats.org/officeDocument/2006/relationships/image" Target="../media/image20.png"/><Relationship Id="rId6" Type="http://schemas.openxmlformats.org/officeDocument/2006/relationships/image" Target="../media/image19.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2.xml"/><Relationship Id="rId3" Type="http://schemas.openxmlformats.org/officeDocument/2006/relationships/hyperlink" Target="http://stardance.hackclub.com" TargetMode="Externa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3.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3" name="Shape 73"/>
        <p:cNvGrpSpPr/>
        <p:nvPr/>
      </p:nvGrpSpPr>
      <p:grpSpPr>
        <a:xfrm>
          <a:off x="0" y="0"/>
          <a:ext cx="0" cy="0"/>
          <a:chOff x="0" y="0"/>
          <a:chExt cx="0" cy="0"/>
        </a:xfrm>
      </p:grpSpPr>
      <p:sp>
        <p:nvSpPr>
          <p:cNvPr id="74" name="Google Shape;74;p19"/>
          <p:cNvSpPr txBox="1"/>
          <p:nvPr>
            <p:ph type="title"/>
          </p:nvPr>
        </p:nvSpPr>
        <p:spPr>
          <a:xfrm>
            <a:off x="548640" y="1714500"/>
            <a:ext cx="8044434" cy="1028700"/>
          </a:xfrm>
          <a:prstGeom prst="rect">
            <a:avLst/>
          </a:prstGeom>
          <a:noFill/>
          <a:ln>
            <a:noFill/>
          </a:ln>
        </p:spPr>
        <p:txBody>
          <a:bodyPr anchorCtr="0" anchor="b" bIns="0" lIns="0" spcFirstLastPara="1" rIns="0" wrap="square" tIns="0">
            <a:noAutofit/>
          </a:bodyPr>
          <a:lstStyle/>
          <a:p>
            <a:pPr indent="0" lvl="0" marL="0" rtl="0" algn="ctr">
              <a:spcBef>
                <a:spcPts val="0"/>
              </a:spcBef>
              <a:spcAft>
                <a:spcPts val="0"/>
              </a:spcAft>
              <a:buClr>
                <a:schemeClr val="dk1"/>
              </a:buClr>
              <a:buSzPts val="3300"/>
              <a:buFont typeface="Calibri"/>
              <a:buNone/>
            </a:pPr>
            <a:r>
              <a:rPr b="1" lang="en" sz="3300">
                <a:solidFill>
                  <a:schemeClr val="dk1"/>
                </a:solidFill>
              </a:rPr>
              <a:t>Hack Club Stardance Challenge</a:t>
            </a:r>
            <a:endParaRPr b="1" sz="3300"/>
          </a:p>
        </p:txBody>
      </p:sp>
      <p:sp>
        <p:nvSpPr>
          <p:cNvPr id="75" name="Google Shape;75;p19"/>
          <p:cNvSpPr txBox="1"/>
          <p:nvPr>
            <p:ph idx="1" type="body"/>
          </p:nvPr>
        </p:nvSpPr>
        <p:spPr>
          <a:xfrm>
            <a:off x="548640" y="2811780"/>
            <a:ext cx="8044434" cy="822960"/>
          </a:xfrm>
          <a:prstGeom prst="rect">
            <a:avLst/>
          </a:prstGeom>
          <a:noFill/>
          <a:ln>
            <a:noFill/>
          </a:ln>
        </p:spPr>
        <p:txBody>
          <a:bodyPr anchorCtr="0" anchor="t" bIns="0" lIns="0" spcFirstLastPara="1" rIns="0" wrap="square" tIns="0">
            <a:noAutofit/>
          </a:bodyPr>
          <a:lstStyle/>
          <a:p>
            <a:pPr indent="0" lvl="0" marL="0" rtl="0" algn="ctr">
              <a:spcBef>
                <a:spcPts val="0"/>
              </a:spcBef>
              <a:spcAft>
                <a:spcPts val="0"/>
              </a:spcAft>
              <a:buClr>
                <a:schemeClr val="dk1"/>
              </a:buClr>
              <a:buSzPts val="1700"/>
              <a:buNone/>
            </a:pPr>
            <a:r>
              <a:rPr lang="en" sz="1700">
                <a:solidFill>
                  <a:schemeClr val="dk1"/>
                </a:solidFill>
              </a:rPr>
              <a:t>June 1 - October 31, 2026 · in partnership with NASA</a:t>
            </a:r>
            <a:endParaRPr sz="1700"/>
          </a:p>
          <a:p>
            <a:pPr indent="0" lvl="0" marL="0" rtl="0" algn="ctr">
              <a:spcBef>
                <a:spcPts val="300"/>
              </a:spcBef>
              <a:spcAft>
                <a:spcPts val="0"/>
              </a:spcAft>
              <a:buClr>
                <a:schemeClr val="dk2"/>
              </a:buClr>
              <a:buSzPts val="1700"/>
              <a:buNone/>
            </a:pPr>
            <a:r>
              <a:rPr lang="en">
                <a:solidFill>
                  <a:schemeClr val="dk2"/>
                </a:solidFill>
              </a:rPr>
              <a:t>Impact Report for Challenger Center</a:t>
            </a:r>
            <a:endParaRPr sz="1700"/>
          </a:p>
          <a:p>
            <a:pPr indent="0" lvl="0" marL="0" rtl="0" algn="ctr">
              <a:spcBef>
                <a:spcPts val="300"/>
              </a:spcBef>
              <a:spcAft>
                <a:spcPts val="0"/>
              </a:spcAft>
              <a:buClr>
                <a:schemeClr val="dk2"/>
              </a:buClr>
              <a:buSzPts val="1700"/>
              <a:buNone/>
            </a:pPr>
            <a:r>
              <a:rPr lang="en" sz="1100">
                <a:solidFill>
                  <a:schemeClr val="dk2"/>
                </a:solidFill>
              </a:rPr>
              <a:t>Data as of November 5, 2026</a:t>
            </a:r>
            <a:endParaRPr sz="1700"/>
          </a:p>
        </p:txBody>
      </p:sp>
      <p:sp>
        <p:nvSpPr>
          <p:cNvPr id="76" name="Google Shape;76;p19"/>
          <p:cNvSpPr txBox="1"/>
          <p:nvPr>
            <p:ph idx="4294967295" type="sldNum"/>
          </p:nvPr>
        </p:nvSpPr>
        <p:spPr>
          <a:xfrm>
            <a:off x="8606790" y="4814316"/>
            <a:ext cx="411480" cy="205740"/>
          </a:xfrm>
          <a:prstGeom prst="rect">
            <a:avLst/>
          </a:prstGeom>
          <a:noFill/>
          <a:ln>
            <a:noFill/>
          </a:ln>
        </p:spPr>
        <p:txBody>
          <a:bodyPr anchorCtr="0" anchor="t" bIns="34275" lIns="68575" spcFirstLastPara="1" rIns="68575" wrap="square" tIns="34275">
            <a:noAutofit/>
          </a:bodyPr>
          <a:lstStyle/>
          <a:p>
            <a:pPr indent="0" lvl="0" marL="0" marR="0" rtl="0" algn="r">
              <a:spcBef>
                <a:spcPts val="0"/>
              </a:spcBef>
              <a:spcAft>
                <a:spcPts val="0"/>
              </a:spcAft>
              <a:buNone/>
            </a:pPr>
            <a:fld id="{00000000-1234-1234-1234-123412341234}" type="slidenum">
              <a:rPr b="0" i="0" lang="en" sz="800" u="none" cap="none" strike="noStrike">
                <a:solidFill>
                  <a:srgbClr val="555555"/>
                </a:solidFill>
                <a:latin typeface="Calibri"/>
                <a:ea typeface="Calibri"/>
                <a:cs typeface="Calibri"/>
                <a:sym typeface="Calibri"/>
              </a:rPr>
              <a:t>‹#›</a:t>
            </a:fld>
            <a:endParaRPr b="0" i="0" sz="800" u="none" cap="none" strike="noStrike">
              <a:solidFill>
                <a:srgbClr val="555555"/>
              </a:solidFill>
              <a:latin typeface="Calibri"/>
              <a:ea typeface="Calibri"/>
              <a:cs typeface="Calibri"/>
              <a:sym typeface="Calibri"/>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1" name="Shape 81"/>
        <p:cNvGrpSpPr/>
        <p:nvPr/>
      </p:nvGrpSpPr>
      <p:grpSpPr>
        <a:xfrm>
          <a:off x="0" y="0"/>
          <a:ext cx="0" cy="0"/>
          <a:chOff x="0" y="0"/>
          <a:chExt cx="0" cy="0"/>
        </a:xfrm>
      </p:grpSpPr>
      <p:sp>
        <p:nvSpPr>
          <p:cNvPr id="82" name="Google Shape;82;p20"/>
          <p:cNvSpPr txBox="1"/>
          <p:nvPr>
            <p:ph type="title"/>
          </p:nvPr>
        </p:nvSpPr>
        <p:spPr>
          <a:xfrm>
            <a:off x="411600" y="335276"/>
            <a:ext cx="8320800" cy="674400"/>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Clr>
                <a:schemeClr val="dk1"/>
              </a:buClr>
              <a:buSzPts val="2000"/>
              <a:buFont typeface="Calibri"/>
              <a:buNone/>
            </a:pPr>
            <a:r>
              <a:rPr b="1" lang="en" sz="1600">
                <a:solidFill>
                  <a:schemeClr val="dk1"/>
                </a:solidFill>
              </a:rPr>
              <a:t>The Stardance Challenge was one of the biggest high school engineering challenges in American history</a:t>
            </a:r>
            <a:endParaRPr b="1" sz="1900"/>
          </a:p>
        </p:txBody>
      </p:sp>
      <p:sp>
        <p:nvSpPr>
          <p:cNvPr id="83" name="Google Shape;83;p20"/>
          <p:cNvSpPr txBox="1"/>
          <p:nvPr>
            <p:ph idx="1" type="body"/>
          </p:nvPr>
        </p:nvSpPr>
        <p:spPr>
          <a:xfrm>
            <a:off x="411605" y="1128945"/>
            <a:ext cx="8320800" cy="3566100"/>
          </a:xfrm>
          <a:prstGeom prst="rect">
            <a:avLst/>
          </a:prstGeom>
          <a:noFill/>
          <a:ln>
            <a:noFill/>
          </a:ln>
        </p:spPr>
        <p:txBody>
          <a:bodyPr anchorCtr="0" anchor="t" bIns="0" lIns="0" spcFirstLastPara="1" rIns="0" wrap="square" tIns="0">
            <a:noAutofit/>
          </a:bodyPr>
          <a:lstStyle/>
          <a:p>
            <a:pPr indent="-190500" lvl="0" marL="190500" rtl="0" algn="l">
              <a:spcBef>
                <a:spcPts val="0"/>
              </a:spcBef>
              <a:spcAft>
                <a:spcPts val="0"/>
              </a:spcAft>
              <a:buClr>
                <a:schemeClr val="dk1"/>
              </a:buClr>
              <a:buSzPts val="1400"/>
              <a:buChar char="•"/>
            </a:pPr>
            <a:r>
              <a:rPr lang="en" sz="1400" b="1">
                <a:solidFill>
                  <a:schemeClr val="dk1"/>
                </a:solidFill>
              </a:rPr>
              <a:t>71,257</a:t>
            </a:r>
            <a:r>
              <a:rPr lang="en" sz="1400">
                <a:solidFill>
                  <a:schemeClr val="dk1"/>
                </a:solidFill>
              </a:rPr>
              <a:t xml:space="preserve"> teenagers (ages 13-18) signed up, </a:t>
            </a:r>
            <a:r>
              <a:rPr lang="en" sz="1400" b="1">
                <a:solidFill>
                  <a:schemeClr val="dk1"/>
                </a:solidFill>
              </a:rPr>
              <a:t>22,098 of which are American, from all 50 states and DC</a:t>
            </a:r>
            <a:r>
              <a:rPr lang="en" sz="1400">
                <a:solidFill>
                  <a:schemeClr val="dk1"/>
                </a:solidFill>
              </a:rPr>
              <a:t xml:space="preserve">; the rest came from </a:t>
            </a:r>
            <a:r>
              <a:rPr lang="en" sz="1400" b="1">
                <a:solidFill>
                  <a:schemeClr val="dk1"/>
                </a:solidFill>
              </a:rPr>
              <a:t>180+ countries and territories</a:t>
            </a:r>
            <a:r>
              <a:rPr lang="en" sz="1400">
                <a:solidFill>
                  <a:schemeClr val="dk1"/>
                </a:solidFill>
              </a:rPr>
              <a:t xml:space="preserve"> around the world.</a:t>
            </a:r>
            <a:endParaRPr sz="1400"/>
          </a:p>
          <a:p>
            <a:pPr indent="-190500" lvl="0" marL="190500" rtl="0" algn="l">
              <a:spcBef>
                <a:spcPts val="900"/>
              </a:spcBef>
              <a:spcAft>
                <a:spcPts val="0"/>
              </a:spcAft>
              <a:buClr>
                <a:schemeClr val="dk1"/>
              </a:buClr>
              <a:buSzPts val="1400"/>
              <a:buChar char="•"/>
            </a:pPr>
            <a:r>
              <a:rPr lang="en" sz="1400" b="1">
                <a:solidFill>
                  <a:schemeClr val="dk1"/>
                </a:solidFill>
              </a:rPr>
              <a:t>61,555</a:t>
            </a:r>
            <a:r>
              <a:rPr lang="en" sz="1400">
                <a:solidFill>
                  <a:schemeClr val="dk1"/>
                </a:solidFill>
              </a:rPr>
              <a:t xml:space="preserve"> projects created, and </a:t>
            </a:r>
            <a:r>
              <a:rPr lang="en" sz="1400" b="1">
                <a:solidFill>
                  <a:schemeClr val="dk1"/>
                </a:solidFill>
              </a:rPr>
              <a:t>7,375</a:t>
            </a:r>
            <a:r>
              <a:rPr lang="en" sz="1400">
                <a:solidFill>
                  <a:schemeClr val="dk1"/>
                </a:solidFill>
              </a:rPr>
              <a:t xml:space="preserve"> projects shipped publicly, each with a working demo and an open-source repo.</a:t>
            </a:r>
            <a:endParaRPr sz="1400"/>
          </a:p>
          <a:p>
            <a:pPr indent="-190500" lvl="0" marL="190500" rtl="0" algn="l">
              <a:spcBef>
                <a:spcPts val="900"/>
              </a:spcBef>
              <a:spcAft>
                <a:spcPts val="0"/>
              </a:spcAft>
              <a:buClr>
                <a:schemeClr val="dk1"/>
              </a:buClr>
              <a:buSzPts val="1400"/>
              <a:buChar char="•"/>
            </a:pPr>
            <a:r>
              <a:rPr lang="en" sz="1400" b="1">
                <a:solidFill>
                  <a:schemeClr val="dk1"/>
                </a:solidFill>
              </a:rPr>
              <a:t>168,264</a:t>
            </a:r>
            <a:r>
              <a:rPr lang="en" sz="1400">
                <a:solidFill>
                  <a:schemeClr val="dk1"/>
                </a:solidFill>
              </a:rPr>
              <a:t xml:space="preserve"> hours of tracked engineering time on projects (that’s </a:t>
            </a:r>
            <a:r>
              <a:rPr lang="en" sz="1400" b="1">
                <a:solidFill>
                  <a:schemeClr val="dk1"/>
                </a:solidFill>
              </a:rPr>
              <a:t>19.2 years</a:t>
            </a:r>
            <a:r>
              <a:rPr lang="en" sz="1400">
                <a:solidFill>
                  <a:schemeClr val="dk1"/>
                </a:solidFill>
              </a:rPr>
              <a:t xml:space="preserve"> of nonstop making)!</a:t>
            </a:r>
            <a:endParaRPr sz="1400"/>
          </a:p>
          <a:p>
            <a:pPr indent="-190500" lvl="0" marL="190500" rtl="0" algn="l">
              <a:spcBef>
                <a:spcPts val="900"/>
              </a:spcBef>
              <a:spcAft>
                <a:spcPts val="0"/>
              </a:spcAft>
              <a:buClr>
                <a:schemeClr val="dk1"/>
              </a:buClr>
              <a:buSzPts val="1400"/>
              <a:buChar char="•"/>
            </a:pPr>
            <a:r>
              <a:rPr lang="en" sz="1400" b="1">
                <a:solidFill>
                  <a:schemeClr val="dk1"/>
                </a:solidFill>
              </a:rPr>
              <a:t>59,725</a:t>
            </a:r>
            <a:r>
              <a:rPr lang="en" sz="1400">
                <a:solidFill>
                  <a:schemeClr val="dk1"/>
                </a:solidFill>
              </a:rPr>
              <a:t xml:space="preserve"> public build logs and </a:t>
            </a:r>
            <a:r>
              <a:rPr lang="en" sz="1400" b="1">
                <a:solidFill>
                  <a:schemeClr val="dk1"/>
                </a:solidFill>
              </a:rPr>
              <a:t>73,275</a:t>
            </a:r>
            <a:r>
              <a:rPr lang="en" sz="1400">
                <a:solidFill>
                  <a:schemeClr val="dk1"/>
                </a:solidFill>
              </a:rPr>
              <a:t xml:space="preserve"> peer reviews. In the Stardance Challenge, teenagers reviewed other teenagers’ work and gave feedback on the projects that shipped!</a:t>
            </a:r>
            <a:endParaRPr sz="1400"/>
          </a:p>
        </p:txBody>
      </p:sp>
      <p:sp>
        <p:nvSpPr>
          <p:cNvPr id="84" name="Google Shape;84;p20"/>
          <p:cNvSpPr txBox="1"/>
          <p:nvPr>
            <p:ph idx="4294967295" type="sldNum"/>
          </p:nvPr>
        </p:nvSpPr>
        <p:spPr>
          <a:xfrm>
            <a:off x="8606790" y="4814316"/>
            <a:ext cx="411480" cy="205740"/>
          </a:xfrm>
          <a:prstGeom prst="rect">
            <a:avLst/>
          </a:prstGeom>
          <a:noFill/>
          <a:ln>
            <a:noFill/>
          </a:ln>
        </p:spPr>
        <p:txBody>
          <a:bodyPr anchorCtr="0" anchor="t" bIns="34275" lIns="68575" spcFirstLastPara="1" rIns="68575" wrap="square" tIns="34275">
            <a:noAutofit/>
          </a:bodyPr>
          <a:lstStyle/>
          <a:p>
            <a:pPr indent="0" lvl="0" marL="0" marR="0" rtl="0" algn="r">
              <a:spcBef>
                <a:spcPts val="0"/>
              </a:spcBef>
              <a:spcAft>
                <a:spcPts val="0"/>
              </a:spcAft>
              <a:buNone/>
            </a:pPr>
            <a:fld id="{00000000-1234-1234-1234-123412341234}" type="slidenum">
              <a:rPr b="0" i="0" lang="en" sz="800" u="none" cap="none" strike="noStrike">
                <a:solidFill>
                  <a:srgbClr val="555555"/>
                </a:solidFill>
                <a:latin typeface="Calibri"/>
                <a:ea typeface="Calibri"/>
                <a:cs typeface="Calibri"/>
                <a:sym typeface="Calibri"/>
              </a:rPr>
              <a:t>‹#›</a:t>
            </a:fld>
            <a:endParaRPr b="0" i="0" sz="800" u="none" cap="none" strike="noStrike">
              <a:solidFill>
                <a:srgbClr val="555555"/>
              </a:solidFill>
              <a:latin typeface="Calibri"/>
              <a:ea typeface="Calibri"/>
              <a:cs typeface="Calibri"/>
              <a:sym typeface="Calibri"/>
            </a:endParaRPr>
          </a:p>
        </p:txBody>
      </p:sp>
      <p:pic>
        <p:nvPicPr>
          <p:cNvPr id="85" name="Google Shape;85;p20" title="DSC02183 1.png"/>
          <p:cNvPicPr preferRelativeResize="0"/>
          <p:nvPr/>
        </p:nvPicPr>
        <p:blipFill>
          <a:blip r:embed="rId3">
            <a:alphaModFix/>
          </a:blip>
          <a:stretch>
            <a:fillRect/>
          </a:stretch>
        </p:blipFill>
        <p:spPr>
          <a:xfrm>
            <a:off x="411463" y="3267225"/>
            <a:ext cx="2390775" cy="1581150"/>
          </a:xfrm>
          <a:prstGeom prst="rect">
            <a:avLst/>
          </a:prstGeom>
          <a:noFill/>
          <a:ln>
            <a:noFill/>
          </a:ln>
        </p:spPr>
      </p:pic>
      <p:pic>
        <p:nvPicPr>
          <p:cNvPr id="86" name="Google Shape;86;p20" title="D328356B-9E99-4DDA-A31E-7AD13F6B6E8C_1_105_c 1.png"/>
          <p:cNvPicPr preferRelativeResize="0"/>
          <p:nvPr/>
        </p:nvPicPr>
        <p:blipFill>
          <a:blip r:embed="rId4">
            <a:alphaModFix/>
          </a:blip>
          <a:stretch>
            <a:fillRect/>
          </a:stretch>
        </p:blipFill>
        <p:spPr>
          <a:xfrm>
            <a:off x="6273163" y="3314850"/>
            <a:ext cx="2333625" cy="1485900"/>
          </a:xfrm>
          <a:prstGeom prst="rect">
            <a:avLst/>
          </a:prstGeom>
          <a:noFill/>
          <a:ln>
            <a:noFill/>
          </a:ln>
        </p:spPr>
      </p:pic>
      <p:pic>
        <p:nvPicPr>
          <p:cNvPr id="87" name="Google Shape;87;p20" title="IMG_1100 1.png"/>
          <p:cNvPicPr preferRelativeResize="0"/>
          <p:nvPr/>
        </p:nvPicPr>
        <p:blipFill>
          <a:blip r:embed="rId5">
            <a:alphaModFix/>
          </a:blip>
          <a:stretch>
            <a:fillRect/>
          </a:stretch>
        </p:blipFill>
        <p:spPr>
          <a:xfrm>
            <a:off x="3370900" y="3295800"/>
            <a:ext cx="2333625" cy="1524000"/>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2" name="Shape 92"/>
        <p:cNvGrpSpPr/>
        <p:nvPr/>
      </p:nvGrpSpPr>
      <p:grpSpPr>
        <a:xfrm>
          <a:off x="0" y="0"/>
          <a:ext cx="0" cy="0"/>
          <a:chOff x="0" y="0"/>
          <a:chExt cx="0" cy="0"/>
        </a:xfrm>
      </p:grpSpPr>
      <p:pic>
        <p:nvPicPr>
          <p:cNvPr descr="World map of Stardance sign-ups" id="93" name="Google Shape;93;p21"/>
          <p:cNvPicPr preferRelativeResize="0"/>
          <p:nvPr/>
        </p:nvPicPr>
        <p:blipFill rotWithShape="1">
          <a:blip r:embed="rId3">
            <a:alphaModFix/>
          </a:blip>
          <a:srcRect b="0" l="0" r="0" t="0"/>
          <a:stretch/>
        </p:blipFill>
        <p:spPr>
          <a:xfrm>
            <a:off x="0" y="0"/>
            <a:ext cx="9143771" cy="5143500"/>
          </a:xfrm>
          <a:prstGeom prst="rect">
            <a:avLst/>
          </a:prstGeom>
          <a:noFill/>
          <a:ln>
            <a:noFill/>
          </a:ln>
        </p:spPr>
      </p:pic>
      <p:sp>
        <p:nvSpPr>
          <p:cNvPr id="94" name="Google Shape;94;p21"/>
          <p:cNvSpPr txBox="1"/>
          <p:nvPr/>
        </p:nvSpPr>
        <p:spPr>
          <a:xfrm>
            <a:off x="1508760" y="4251960"/>
            <a:ext cx="6124194" cy="582930"/>
          </a:xfrm>
          <a:prstGeom prst="rect">
            <a:avLst/>
          </a:prstGeom>
          <a:solidFill>
            <a:srgbClr val="000000"/>
          </a:solidFill>
          <a:ln cap="flat" cmpd="sng" w="19050">
            <a:solidFill>
              <a:srgbClr val="FFFFFF"/>
            </a:solidFill>
            <a:prstDash val="solid"/>
            <a:round/>
            <a:headEnd len="sm" w="sm" type="none"/>
            <a:tailEnd len="sm" w="sm" type="none"/>
          </a:ln>
        </p:spPr>
        <p:txBody>
          <a:bodyPr anchorCtr="0" anchor="ctr" bIns="76200" lIns="76200" spcFirstLastPara="1" rIns="76200" wrap="square" tIns="76200">
            <a:noAutofit/>
          </a:bodyPr>
          <a:lstStyle/>
          <a:p>
            <a:pPr indent="0" lvl="0" marL="0" marR="0" rtl="0" algn="ctr">
              <a:spcBef>
                <a:spcPts val="0"/>
              </a:spcBef>
              <a:spcAft>
                <a:spcPts val="0"/>
              </a:spcAft>
              <a:buClr>
                <a:schemeClr val="dk1"/>
              </a:buClr>
              <a:buSzPts val="1200"/>
              <a:buFont typeface="Calibri"/>
              <a:buNone/>
            </a:pPr>
            <a:r>
              <a:rPr b="0" i="0" lang="en" sz="1200" u="none" cap="none" strike="noStrike">
                <a:solidFill>
                  <a:schemeClr val="dk1"/>
                </a:solidFill>
                <a:latin typeface="Calibri"/>
                <a:ea typeface="Calibri"/>
                <a:cs typeface="Calibri"/>
                <a:sym typeface="Calibri"/>
              </a:rPr>
              <a:t>71,257 teens from around the world signed up for the Stardance Challenge.</a:t>
            </a:r>
            <a:endParaRPr b="0" i="0" sz="1200" u="none" cap="none" strike="noStrike">
              <a:solidFill>
                <a:schemeClr val="dk1"/>
              </a:solidFill>
              <a:latin typeface="Calibri"/>
              <a:ea typeface="Calibri"/>
              <a:cs typeface="Calibri"/>
              <a:sym typeface="Calibri"/>
            </a:endParaRPr>
          </a:p>
        </p:txBody>
      </p:sp>
      <p:sp>
        <p:nvSpPr>
          <p:cNvPr id="95" name="Google Shape;95;p21"/>
          <p:cNvSpPr txBox="1"/>
          <p:nvPr>
            <p:ph idx="4294967295" type="sldNum"/>
          </p:nvPr>
        </p:nvSpPr>
        <p:spPr>
          <a:xfrm>
            <a:off x="8606790" y="4814316"/>
            <a:ext cx="411480" cy="205740"/>
          </a:xfrm>
          <a:prstGeom prst="rect">
            <a:avLst/>
          </a:prstGeom>
          <a:noFill/>
          <a:ln>
            <a:noFill/>
          </a:ln>
        </p:spPr>
        <p:txBody>
          <a:bodyPr anchorCtr="0" anchor="t" bIns="34275" lIns="68575" spcFirstLastPara="1" rIns="68575" wrap="square" tIns="34275">
            <a:noAutofit/>
          </a:bodyPr>
          <a:lstStyle/>
          <a:p>
            <a:pPr indent="0" lvl="0" marL="0" marR="0" rtl="0" algn="r">
              <a:spcBef>
                <a:spcPts val="0"/>
              </a:spcBef>
              <a:spcAft>
                <a:spcPts val="0"/>
              </a:spcAft>
              <a:buNone/>
            </a:pPr>
            <a:fld id="{00000000-1234-1234-1234-123412341234}" type="slidenum">
              <a:rPr b="0" i="0" lang="en" sz="800" u="none" cap="none" strike="noStrike">
                <a:solidFill>
                  <a:srgbClr val="555555"/>
                </a:solidFill>
                <a:latin typeface="Calibri"/>
                <a:ea typeface="Calibri"/>
                <a:cs typeface="Calibri"/>
                <a:sym typeface="Calibri"/>
              </a:rPr>
              <a:t>‹#›</a:t>
            </a:fld>
            <a:endParaRPr b="0" i="0" sz="800" u="none" cap="none" strike="noStrike">
              <a:solidFill>
                <a:srgbClr val="555555"/>
              </a:solidFill>
              <a:latin typeface="Calibri"/>
              <a:ea typeface="Calibri"/>
              <a:cs typeface="Calibri"/>
              <a:sym typeface="Calibri"/>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0" name="Shape 100"/>
        <p:cNvGrpSpPr/>
        <p:nvPr/>
      </p:nvGrpSpPr>
      <p:grpSpPr>
        <a:xfrm>
          <a:off x="0" y="0"/>
          <a:ext cx="0" cy="0"/>
          <a:chOff x="0" y="0"/>
          <a:chExt cx="0" cy="0"/>
        </a:xfrm>
      </p:grpSpPr>
      <p:pic>
        <p:nvPicPr>
          <p:cNvPr descr="US map of Stardance sign-ups, with the 32 US Challenger Learning Centers marked by orange rings" id="101" name="Google Shape;101;p22"/>
          <p:cNvPicPr preferRelativeResize="0"/>
          <p:nvPr/>
        </p:nvPicPr>
        <p:blipFill rotWithShape="1">
          <a:blip r:embed="rId3">
            <a:alphaModFix/>
          </a:blip>
          <a:srcRect b="0" l="0" r="0" t="0"/>
          <a:stretch/>
        </p:blipFill>
        <p:spPr>
          <a:xfrm>
            <a:off x="0" y="0"/>
            <a:ext cx="9143771" cy="5143500"/>
          </a:xfrm>
          <a:prstGeom prst="rect">
            <a:avLst/>
          </a:prstGeom>
          <a:noFill/>
          <a:ln>
            <a:noFill/>
          </a:ln>
        </p:spPr>
      </p:pic>
      <p:sp>
        <p:nvSpPr>
          <p:cNvPr id="102" name="Google Shape;102;p22"/>
          <p:cNvSpPr txBox="1"/>
          <p:nvPr/>
        </p:nvSpPr>
        <p:spPr>
          <a:xfrm>
            <a:off x="1508760" y="4251960"/>
            <a:ext cx="6124194" cy="582930"/>
          </a:xfrm>
          <a:prstGeom prst="rect">
            <a:avLst/>
          </a:prstGeom>
          <a:solidFill>
            <a:srgbClr val="000000"/>
          </a:solidFill>
          <a:ln cap="flat" cmpd="sng" w="19050">
            <a:solidFill>
              <a:srgbClr val="FFFFFF"/>
            </a:solidFill>
            <a:prstDash val="solid"/>
            <a:round/>
            <a:headEnd len="sm" w="sm" type="none"/>
            <a:tailEnd len="sm" w="sm" type="none"/>
          </a:ln>
        </p:spPr>
        <p:txBody>
          <a:bodyPr anchorCtr="0" anchor="ctr" bIns="76200" lIns="76200" spcFirstLastPara="1" rIns="76200" wrap="square" tIns="76200">
            <a:noAutofit/>
          </a:bodyPr>
          <a:lstStyle/>
          <a:p>
            <a:pPr indent="0" lvl="0" marL="0" marR="0" rtl="0" algn="ctr">
              <a:spcBef>
                <a:spcPts val="0"/>
              </a:spcBef>
              <a:spcAft>
                <a:spcPts val="0"/>
              </a:spcAft>
              <a:buClr>
                <a:schemeClr val="dk1"/>
              </a:buClr>
              <a:buSzPts val="1200"/>
              <a:buFont typeface="Calibri"/>
              <a:buNone/>
            </a:pPr>
            <a:r>
              <a:rPr b="0" i="0" lang="en" sz="1200" u="none" cap="none" strike="noStrike">
                <a:solidFill>
                  <a:schemeClr val="dk1"/>
                </a:solidFill>
                <a:latin typeface="Calibri"/>
                <a:ea typeface="Calibri"/>
                <a:cs typeface="Calibri"/>
                <a:sym typeface="Calibri"/>
              </a:rPr>
              <a:t>22,098 American teenagers from all 50 states + DC signed up</a:t>
            </a:r>
            <a:endParaRPr b="0" i="0" sz="1200" u="none" cap="none" strike="noStrike">
              <a:solidFill>
                <a:schemeClr val="dk1"/>
              </a:solidFill>
              <a:latin typeface="Calibri"/>
              <a:ea typeface="Calibri"/>
              <a:cs typeface="Calibri"/>
              <a:sym typeface="Calibri"/>
            </a:endParaRPr>
          </a:p>
          <a:p>
            <a:pPr indent="0" lvl="0" marL="0" marR="0" rtl="0" algn="ctr">
              <a:spcBef>
                <a:spcPts val="0"/>
              </a:spcBef>
              <a:spcAft>
                <a:spcPts val="0"/>
              </a:spcAft>
              <a:buClr>
                <a:schemeClr val="dk1"/>
              </a:buClr>
              <a:buSzPts val="1200"/>
              <a:buFont typeface="Calibri"/>
              <a:buNone/>
            </a:pPr>
            <a:r>
              <a:rPr b="0" i="0" lang="en" sz="1200" u="none" cap="none" strike="noStrike">
                <a:solidFill>
                  <a:schemeClr val="dk1"/>
                </a:solidFill>
                <a:latin typeface="Calibri"/>
                <a:ea typeface="Calibri"/>
                <a:cs typeface="Calibri"/>
                <a:sym typeface="Calibri"/>
              </a:rPr>
              <a:t>About 10,000 of them live within 50 miles of a Challenger Learning Center (</a:t>
            </a:r>
            <a:r>
              <a:rPr b="0" i="0" lang="en" sz="1200" u="none" cap="none" strike="noStrike">
                <a:solidFill>
                  <a:schemeClr val="accent5"/>
                </a:solidFill>
                <a:latin typeface="Calibri"/>
                <a:ea typeface="Calibri"/>
                <a:cs typeface="Calibri"/>
                <a:sym typeface="Calibri"/>
              </a:rPr>
              <a:t>orange rings</a:t>
            </a:r>
            <a:r>
              <a:rPr b="0" i="0" lang="en" sz="1200" u="none" cap="none" strike="noStrike">
                <a:solidFill>
                  <a:schemeClr val="dk1"/>
                </a:solidFill>
                <a:latin typeface="Calibri"/>
                <a:ea typeface="Calibri"/>
                <a:cs typeface="Calibri"/>
                <a:sym typeface="Calibri"/>
              </a:rPr>
              <a:t>)</a:t>
            </a:r>
            <a:endParaRPr b="0" i="0" sz="1200" u="none" cap="none" strike="noStrike">
              <a:solidFill>
                <a:schemeClr val="dk1"/>
              </a:solidFill>
              <a:latin typeface="Calibri"/>
              <a:ea typeface="Calibri"/>
              <a:cs typeface="Calibri"/>
              <a:sym typeface="Calibri"/>
            </a:endParaRPr>
          </a:p>
        </p:txBody>
      </p:sp>
      <p:sp>
        <p:nvSpPr>
          <p:cNvPr id="103" name="Google Shape;103;p22"/>
          <p:cNvSpPr txBox="1"/>
          <p:nvPr>
            <p:ph idx="4294967295" type="sldNum"/>
          </p:nvPr>
        </p:nvSpPr>
        <p:spPr>
          <a:xfrm>
            <a:off x="8606790" y="4814316"/>
            <a:ext cx="411480" cy="205740"/>
          </a:xfrm>
          <a:prstGeom prst="rect">
            <a:avLst/>
          </a:prstGeom>
          <a:noFill/>
          <a:ln>
            <a:noFill/>
          </a:ln>
        </p:spPr>
        <p:txBody>
          <a:bodyPr anchorCtr="0" anchor="t" bIns="34275" lIns="68575" spcFirstLastPara="1" rIns="68575" wrap="square" tIns="34275">
            <a:noAutofit/>
          </a:bodyPr>
          <a:lstStyle/>
          <a:p>
            <a:pPr indent="0" lvl="0" marL="0" marR="0" rtl="0" algn="r">
              <a:spcBef>
                <a:spcPts val="0"/>
              </a:spcBef>
              <a:spcAft>
                <a:spcPts val="0"/>
              </a:spcAft>
              <a:buNone/>
            </a:pPr>
            <a:fld id="{00000000-1234-1234-1234-123412341234}" type="slidenum">
              <a:rPr b="0" i="0" lang="en" sz="800" u="none" cap="none" strike="noStrike">
                <a:solidFill>
                  <a:srgbClr val="555555"/>
                </a:solidFill>
                <a:latin typeface="Calibri"/>
                <a:ea typeface="Calibri"/>
                <a:cs typeface="Calibri"/>
                <a:sym typeface="Calibri"/>
              </a:rPr>
              <a:t>‹#›</a:t>
            </a:fld>
            <a:endParaRPr b="0" i="0" sz="800" u="none" cap="none" strike="noStrike">
              <a:solidFill>
                <a:srgbClr val="555555"/>
              </a:solidFill>
              <a:latin typeface="Calibri"/>
              <a:ea typeface="Calibri"/>
              <a:cs typeface="Calibri"/>
              <a:sym typeface="Calibri"/>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8" name="Shape 108"/>
        <p:cNvGrpSpPr/>
        <p:nvPr/>
      </p:nvGrpSpPr>
      <p:grpSpPr>
        <a:xfrm>
          <a:off x="0" y="0"/>
          <a:ext cx="0" cy="0"/>
          <a:chOff x="0" y="0"/>
          <a:chExt cx="0" cy="0"/>
        </a:xfrm>
      </p:grpSpPr>
      <p:sp>
        <p:nvSpPr>
          <p:cNvPr id="109" name="Google Shape;109;p23"/>
          <p:cNvSpPr txBox="1"/>
          <p:nvPr>
            <p:ph type="title"/>
          </p:nvPr>
        </p:nvSpPr>
        <p:spPr>
          <a:xfrm>
            <a:off x="685800" y="891540"/>
            <a:ext cx="7770114" cy="1783080"/>
          </a:xfrm>
          <a:prstGeom prst="rect">
            <a:avLst/>
          </a:prstGeom>
          <a:noFill/>
          <a:ln>
            <a:noFill/>
          </a:ln>
        </p:spPr>
        <p:txBody>
          <a:bodyPr anchorCtr="0" anchor="b" bIns="0" lIns="0" spcFirstLastPara="1" rIns="0" wrap="square" tIns="0">
            <a:noAutofit/>
          </a:bodyPr>
          <a:lstStyle/>
          <a:p>
            <a:pPr indent="0" lvl="0" marL="0" rtl="0" algn="ctr">
              <a:spcBef>
                <a:spcPts val="0"/>
              </a:spcBef>
              <a:spcAft>
                <a:spcPts val="0"/>
              </a:spcAft>
              <a:buClr>
                <a:schemeClr val="dk1"/>
              </a:buClr>
              <a:buSzPts val="2700"/>
              <a:buFont typeface="Calibri"/>
              <a:buNone/>
            </a:pPr>
            <a:r>
              <a:rPr lang="en" sz="2700">
                <a:solidFill>
                  <a:schemeClr val="dk1"/>
                </a:solidFill>
              </a:rPr>
              <a:t>81% of the teenagers who shipped a project in Stardance had never shipped with Hack Club before.</a:t>
            </a:r>
            <a:endParaRPr sz="2700"/>
          </a:p>
        </p:txBody>
      </p:sp>
      <p:sp>
        <p:nvSpPr>
          <p:cNvPr id="110" name="Google Shape;110;p23"/>
          <p:cNvSpPr txBox="1"/>
          <p:nvPr>
            <p:ph idx="1" type="body"/>
          </p:nvPr>
        </p:nvSpPr>
        <p:spPr>
          <a:xfrm>
            <a:off x="685800" y="2777490"/>
            <a:ext cx="7770114" cy="891540"/>
          </a:xfrm>
          <a:prstGeom prst="rect">
            <a:avLst/>
          </a:prstGeom>
          <a:noFill/>
          <a:ln>
            <a:noFill/>
          </a:ln>
        </p:spPr>
        <p:txBody>
          <a:bodyPr anchorCtr="0" anchor="t" bIns="0" lIns="0" spcFirstLastPara="1" rIns="0" wrap="square" tIns="0">
            <a:noAutofit/>
          </a:bodyPr>
          <a:lstStyle/>
          <a:p>
            <a:pPr indent="0" lvl="0" marL="0" rtl="0" algn="ctr">
              <a:spcBef>
                <a:spcPts val="0"/>
              </a:spcBef>
              <a:spcAft>
                <a:spcPts val="0"/>
              </a:spcAft>
              <a:buClr>
                <a:schemeClr val="dk2"/>
              </a:buClr>
              <a:buSzPts val="1800"/>
              <a:buNone/>
            </a:pPr>
            <a:r>
              <a:rPr lang="en" sz="1800">
                <a:solidFill>
                  <a:schemeClr val="dk2"/>
                </a:solidFill>
              </a:rPr>
              <a:t xml:space="preserve">Teenagers who built during Stardance spent </a:t>
            </a:r>
            <a:r>
              <a:rPr lang="en" sz="1800" b="1">
                <a:solidFill>
                  <a:schemeClr val="accent1"/>
                </a:solidFill>
              </a:rPr>
              <a:t>2.7×</a:t>
            </a:r>
            <a:r>
              <a:rPr lang="en" sz="1800">
                <a:solidFill>
                  <a:schemeClr val="dk2"/>
                </a:solidFill>
              </a:rPr>
              <a:t xml:space="preserve"> more time per week making projects than in the three months before it</a:t>
            </a:r>
            <a:endParaRPr sz="1800"/>
          </a:p>
        </p:txBody>
      </p:sp>
      <p:sp>
        <p:nvSpPr>
          <p:cNvPr id="111" name="Google Shape;111;p23"/>
          <p:cNvSpPr txBox="1"/>
          <p:nvPr>
            <p:ph idx="4294967295" type="sldNum"/>
          </p:nvPr>
        </p:nvSpPr>
        <p:spPr>
          <a:xfrm>
            <a:off x="8606790" y="4814316"/>
            <a:ext cx="411480" cy="205740"/>
          </a:xfrm>
          <a:prstGeom prst="rect">
            <a:avLst/>
          </a:prstGeom>
          <a:noFill/>
          <a:ln>
            <a:noFill/>
          </a:ln>
        </p:spPr>
        <p:txBody>
          <a:bodyPr anchorCtr="0" anchor="t" bIns="34275" lIns="68575" spcFirstLastPara="1" rIns="68575" wrap="square" tIns="34275">
            <a:noAutofit/>
          </a:bodyPr>
          <a:lstStyle/>
          <a:p>
            <a:pPr indent="0" lvl="0" marL="0" marR="0" rtl="0" algn="r">
              <a:spcBef>
                <a:spcPts val="0"/>
              </a:spcBef>
              <a:spcAft>
                <a:spcPts val="0"/>
              </a:spcAft>
              <a:buNone/>
            </a:pPr>
            <a:fld id="{00000000-1234-1234-1234-123412341234}" type="slidenum">
              <a:rPr b="0" i="0" lang="en" sz="800" u="none" cap="none" strike="noStrike">
                <a:solidFill>
                  <a:srgbClr val="555555"/>
                </a:solidFill>
                <a:latin typeface="Calibri"/>
                <a:ea typeface="Calibri"/>
                <a:cs typeface="Calibri"/>
                <a:sym typeface="Calibri"/>
              </a:rPr>
              <a:t>‹#›</a:t>
            </a:fld>
            <a:endParaRPr b="0" i="0" sz="800" u="none" cap="none" strike="noStrike">
              <a:solidFill>
                <a:srgbClr val="555555"/>
              </a:solidFill>
              <a:latin typeface="Calibri"/>
              <a:ea typeface="Calibri"/>
              <a:cs typeface="Calibri"/>
              <a:sym typeface="Calibri"/>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6" name="Shape 116"/>
        <p:cNvGrpSpPr/>
        <p:nvPr/>
      </p:nvGrpSpPr>
      <p:grpSpPr>
        <a:xfrm>
          <a:off x="0" y="0"/>
          <a:ext cx="0" cy="0"/>
          <a:chOff x="0" y="0"/>
          <a:chExt cx="0" cy="0"/>
        </a:xfrm>
      </p:grpSpPr>
      <p:sp>
        <p:nvSpPr>
          <p:cNvPr id="117" name="Google Shape;117;p24"/>
          <p:cNvSpPr txBox="1"/>
          <p:nvPr>
            <p:ph type="title"/>
          </p:nvPr>
        </p:nvSpPr>
        <p:spPr>
          <a:xfrm>
            <a:off x="411480" y="240030"/>
            <a:ext cx="8320811" cy="822960"/>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Clr>
                <a:schemeClr val="dk1"/>
              </a:buClr>
              <a:buSzPts val="2300"/>
              <a:buFont typeface="Calibri"/>
              <a:buNone/>
            </a:pPr>
            <a:r>
              <a:rPr lang="en" sz="2100">
                <a:solidFill>
                  <a:schemeClr val="dk1"/>
                </a:solidFill>
              </a:rPr>
              <a:t>How Challenger Center and Hack Club worked together to inspire the next generation of explorers</a:t>
            </a:r>
            <a:endParaRPr sz="2100"/>
          </a:p>
        </p:txBody>
      </p:sp>
      <p:sp>
        <p:nvSpPr>
          <p:cNvPr id="118" name="Google Shape;118;p24"/>
          <p:cNvSpPr txBox="1"/>
          <p:nvPr/>
        </p:nvSpPr>
        <p:spPr>
          <a:xfrm>
            <a:off x="411480" y="1133856"/>
            <a:ext cx="5943600" cy="3749040"/>
          </a:xfrm>
          <a:prstGeom prst="rect">
            <a:avLst/>
          </a:prstGeom>
          <a:noFill/>
          <a:ln>
            <a:noFill/>
          </a:ln>
        </p:spPr>
        <p:txBody>
          <a:bodyPr anchorCtr="0" anchor="t" bIns="0" lIns="0" spcFirstLastPara="1" rIns="0" wrap="square" tIns="0">
            <a:noAutofit/>
          </a:bodyPr>
          <a:lstStyle/>
          <a:p>
            <a:pPr indent="-206375" lvl="0" marL="190500" marR="0" rtl="0" algn="l">
              <a:spcBef>
                <a:spcPts val="0"/>
              </a:spcBef>
              <a:spcAft>
                <a:spcPts val="0"/>
              </a:spcAft>
              <a:buClr>
                <a:schemeClr val="dk1"/>
              </a:buClr>
              <a:buSzPts val="1250"/>
              <a:buFont typeface="Calibri"/>
              <a:buChar char="•"/>
            </a:pPr>
            <a:r>
              <a:rPr b="1" i="0" lang="en" sz="1250" u="none" cap="none" strike="noStrike">
                <a:solidFill>
                  <a:schemeClr val="dk1"/>
                </a:solidFill>
                <a:latin typeface="Calibri"/>
                <a:ea typeface="Calibri"/>
                <a:cs typeface="Calibri"/>
                <a:sym typeface="Calibri"/>
              </a:rPr>
              <a:t>Two partnership agreements</a:t>
            </a:r>
            <a:r>
              <a:rPr b="0" i="0" lang="en" sz="1250" u="none" cap="none" strike="noStrike">
                <a:solidFill>
                  <a:schemeClr val="dk1"/>
                </a:solidFill>
                <a:latin typeface="Calibri"/>
                <a:ea typeface="Calibri"/>
                <a:cs typeface="Calibri"/>
                <a:sym typeface="Calibri"/>
              </a:rPr>
              <a:t>: the first signed in December 2025, the second for Stardance in June 2026.</a:t>
            </a:r>
            <a:endParaRPr b="0" i="0" sz="1250" u="none" cap="none" strike="noStrike">
              <a:solidFill>
                <a:schemeClr val="dk1"/>
              </a:solidFill>
              <a:latin typeface="Calibri"/>
              <a:ea typeface="Calibri"/>
              <a:cs typeface="Calibri"/>
              <a:sym typeface="Calibri"/>
            </a:endParaRPr>
          </a:p>
          <a:p>
            <a:pPr indent="-206375" lvl="0" marL="190500" marR="0" rtl="0" algn="l">
              <a:spcBef>
                <a:spcPts val="500"/>
              </a:spcBef>
              <a:spcAft>
                <a:spcPts val="0"/>
              </a:spcAft>
              <a:buClr>
                <a:schemeClr val="dk1"/>
              </a:buClr>
              <a:buSzPts val="1250"/>
              <a:buFont typeface="Calibri"/>
              <a:buChar char="•"/>
            </a:pPr>
            <a:r>
              <a:rPr b="1" i="0" lang="en" sz="1250" u="none" cap="none" strike="noStrike">
                <a:solidFill>
                  <a:schemeClr val="dk1"/>
                </a:solidFill>
                <a:latin typeface="Calibri"/>
                <a:ea typeface="Calibri"/>
                <a:cs typeface="Calibri"/>
                <a:sym typeface="Calibri"/>
              </a:rPr>
              <a:t>January 30</a:t>
            </a:r>
            <a:r>
              <a:rPr b="0" i="0" lang="en" sz="1250" u="none" cap="none" strike="noStrike">
                <a:solidFill>
                  <a:schemeClr val="dk1"/>
                </a:solidFill>
                <a:latin typeface="Calibri"/>
                <a:ea typeface="Calibri"/>
                <a:cs typeface="Calibri"/>
                <a:sym typeface="Calibri"/>
              </a:rPr>
              <a:t xml:space="preserve">: together we launched Hack Club’s first-ever space challenge, inside our winter program, Flavortown. Teens submitted </a:t>
            </a:r>
            <a:r>
              <a:rPr b="1" i="0" lang="en" sz="1250" u="none" cap="none" strike="noStrike">
                <a:solidFill>
                  <a:schemeClr val="dk1"/>
                </a:solidFill>
                <a:latin typeface="Calibri"/>
                <a:ea typeface="Calibri"/>
                <a:cs typeface="Calibri"/>
                <a:sym typeface="Calibri"/>
              </a:rPr>
              <a:t>211 projects</a:t>
            </a:r>
            <a:r>
              <a:rPr b="0" i="0" lang="en" sz="1250" u="none" cap="none" strike="noStrike">
                <a:solidFill>
                  <a:schemeClr val="dk1"/>
                </a:solidFill>
                <a:latin typeface="Calibri"/>
                <a:ea typeface="Calibri"/>
                <a:cs typeface="Calibri"/>
                <a:sym typeface="Calibri"/>
              </a:rPr>
              <a:t>.</a:t>
            </a:r>
            <a:endParaRPr i="0" sz="1250" u="none" cap="none" strike="noStrike">
              <a:solidFill>
                <a:schemeClr val="dk1"/>
              </a:solidFill>
              <a:latin typeface="Calibri"/>
              <a:ea typeface="Calibri"/>
              <a:cs typeface="Calibri"/>
              <a:sym typeface="Calibri"/>
            </a:endParaRPr>
          </a:p>
          <a:p>
            <a:pPr indent="-206375" lvl="0" marL="190500" marR="0" rtl="0" algn="l">
              <a:spcBef>
                <a:spcPts val="500"/>
              </a:spcBef>
              <a:spcAft>
                <a:spcPts val="0"/>
              </a:spcAft>
              <a:buClr>
                <a:schemeClr val="dk1"/>
              </a:buClr>
              <a:buSzPts val="1250"/>
              <a:buFont typeface="Calibri"/>
              <a:buChar char="•"/>
            </a:pPr>
            <a:r>
              <a:rPr b="1" i="0" lang="en" sz="1250" u="none" cap="none" strike="noStrike">
                <a:solidFill>
                  <a:schemeClr val="dk1"/>
                </a:solidFill>
                <a:latin typeface="Calibri"/>
                <a:ea typeface="Calibri"/>
                <a:cs typeface="Calibri"/>
                <a:sym typeface="Calibri"/>
              </a:rPr>
              <a:t>April 18</a:t>
            </a:r>
            <a:r>
              <a:rPr b="0" i="0" lang="en" sz="1250" u="none" cap="none" strike="noStrike">
                <a:solidFill>
                  <a:schemeClr val="dk1"/>
                </a:solidFill>
                <a:latin typeface="Calibri"/>
                <a:ea typeface="Calibri"/>
                <a:cs typeface="Calibri"/>
                <a:sym typeface="Calibri"/>
              </a:rPr>
              <a:t>: Dr. Jim Green, NASA’s former Chief Scientist, took teens’ questions live. “oh my god that was the coolest ama ever,” one wrote. Another: “hc should have a whole NASA AMA series.” This summer, Stardance had one.</a:t>
            </a:r>
            <a:endParaRPr i="0" sz="1250" u="none" cap="none" strike="noStrike">
              <a:solidFill>
                <a:schemeClr val="dk1"/>
              </a:solidFill>
              <a:latin typeface="Calibri"/>
              <a:ea typeface="Calibri"/>
              <a:cs typeface="Calibri"/>
              <a:sym typeface="Calibri"/>
            </a:endParaRPr>
          </a:p>
          <a:p>
            <a:pPr indent="-206375" lvl="0" marL="190500" marR="0" rtl="0" algn="l">
              <a:spcBef>
                <a:spcPts val="500"/>
              </a:spcBef>
              <a:spcAft>
                <a:spcPts val="0"/>
              </a:spcAft>
              <a:buClr>
                <a:schemeClr val="dk1"/>
              </a:buClr>
              <a:buSzPts val="1250"/>
              <a:buFont typeface="Calibri"/>
              <a:buChar char="•"/>
            </a:pPr>
            <a:r>
              <a:rPr b="1" i="0" lang="en" sz="1250" u="none" cap="none" strike="noStrike">
                <a:solidFill>
                  <a:schemeClr val="dk1"/>
                </a:solidFill>
                <a:latin typeface="Calibri"/>
                <a:ea typeface="Calibri"/>
                <a:cs typeface="Calibri"/>
                <a:sym typeface="Calibri"/>
              </a:rPr>
              <a:t>June 1</a:t>
            </a:r>
            <a:r>
              <a:rPr b="0" i="0" lang="en" sz="1250" u="none" cap="none" strike="noStrike">
                <a:solidFill>
                  <a:schemeClr val="dk1"/>
                </a:solidFill>
                <a:latin typeface="Calibri"/>
                <a:ea typeface="Calibri"/>
                <a:cs typeface="Calibri"/>
                <a:sym typeface="Calibri"/>
              </a:rPr>
              <a:t>: the Stardance launch emails, sent to about 3.2 million students, named Challenger Center alongside NASA and Kennedy Space Center for “once-in-a-lifetime prizes that money can’t buy,” including the chance to meet an astronaut.</a:t>
            </a:r>
            <a:endParaRPr i="0" sz="1250" u="none" cap="none" strike="noStrike">
              <a:solidFill>
                <a:schemeClr val="dk1"/>
              </a:solidFill>
              <a:latin typeface="Calibri"/>
              <a:ea typeface="Calibri"/>
              <a:cs typeface="Calibri"/>
              <a:sym typeface="Calibri"/>
            </a:endParaRPr>
          </a:p>
          <a:p>
            <a:pPr indent="-206375" lvl="0" marL="190500" marR="0" rtl="0" algn="l">
              <a:spcBef>
                <a:spcPts val="500"/>
              </a:spcBef>
              <a:spcAft>
                <a:spcPts val="0"/>
              </a:spcAft>
              <a:buClr>
                <a:schemeClr val="dk1"/>
              </a:buClr>
              <a:buSzPts val="1250"/>
              <a:buFont typeface="Calibri"/>
              <a:buChar char="•"/>
            </a:pPr>
            <a:r>
              <a:rPr b="1" i="0" lang="en" sz="1250" u="none" cap="none" strike="noStrike">
                <a:solidFill>
                  <a:schemeClr val="dk1"/>
                </a:solidFill>
                <a:latin typeface="Calibri"/>
                <a:ea typeface="Calibri"/>
                <a:cs typeface="Calibri"/>
                <a:sym typeface="Calibri"/>
              </a:rPr>
              <a:t>stardance.hackclub.com</a:t>
            </a:r>
            <a:r>
              <a:rPr b="0" i="0" lang="en" sz="1250" u="none" cap="none" strike="noStrike">
                <a:solidFill>
                  <a:schemeClr val="dk1"/>
                </a:solidFill>
                <a:latin typeface="Calibri"/>
                <a:ea typeface="Calibri"/>
                <a:cs typeface="Calibri"/>
                <a:sym typeface="Calibri"/>
              </a:rPr>
              <a:t xml:space="preserve"> has listed Challenger Center with NASA, AMD and GitHub in its partner section since launch.</a:t>
            </a:r>
            <a:endParaRPr i="0" sz="1250" u="none" cap="none" strike="noStrike">
              <a:solidFill>
                <a:schemeClr val="dk1"/>
              </a:solidFill>
              <a:latin typeface="Calibri"/>
              <a:ea typeface="Calibri"/>
              <a:cs typeface="Calibri"/>
              <a:sym typeface="Calibri"/>
            </a:endParaRPr>
          </a:p>
          <a:p>
            <a:pPr indent="-206375" lvl="0" marL="190500" marR="0" rtl="0" algn="l">
              <a:spcBef>
                <a:spcPts val="500"/>
              </a:spcBef>
              <a:spcAft>
                <a:spcPts val="0"/>
              </a:spcAft>
              <a:buClr>
                <a:schemeClr val="dk1"/>
              </a:buClr>
              <a:buSzPts val="1250"/>
              <a:buFont typeface="Calibri"/>
              <a:buChar char="•"/>
            </a:pPr>
            <a:r>
              <a:rPr b="1" i="0" lang="en" sz="1250" u="none" cap="none" strike="noStrike">
                <a:solidFill>
                  <a:schemeClr val="dk1"/>
                </a:solidFill>
                <a:latin typeface="Calibri"/>
                <a:ea typeface="Calibri"/>
                <a:cs typeface="Calibri"/>
                <a:sym typeface="Calibri"/>
              </a:rPr>
              <a:t>September 15</a:t>
            </a:r>
            <a:r>
              <a:rPr b="0" i="0" lang="en" sz="1250" u="none" cap="none" strike="noStrike">
                <a:solidFill>
                  <a:schemeClr val="dk1"/>
                </a:solidFill>
                <a:latin typeface="Calibri"/>
                <a:ea typeface="Calibri"/>
                <a:cs typeface="Calibri"/>
                <a:sym typeface="Calibri"/>
              </a:rPr>
              <a:t>: Dr. Mamta Patel Nagaraja, NASA’s former Associate Chief Scientist, answered teens’ questions live for an hour. The recording is on Hack Club’s YouTube channel.</a:t>
            </a:r>
            <a:endParaRPr i="0" sz="1250" u="none" cap="none" strike="noStrike">
              <a:solidFill>
                <a:schemeClr val="dk1"/>
              </a:solidFill>
              <a:latin typeface="Calibri"/>
              <a:ea typeface="Calibri"/>
              <a:cs typeface="Calibri"/>
              <a:sym typeface="Calibri"/>
            </a:endParaRPr>
          </a:p>
          <a:p>
            <a:pPr indent="-206375" lvl="0" marL="190500" marR="0" rtl="0" algn="l">
              <a:spcBef>
                <a:spcPts val="500"/>
              </a:spcBef>
              <a:spcAft>
                <a:spcPts val="0"/>
              </a:spcAft>
              <a:buClr>
                <a:schemeClr val="dk1"/>
              </a:buClr>
              <a:buSzPts val="1250"/>
              <a:buFont typeface="Calibri"/>
              <a:buChar char="•"/>
            </a:pPr>
            <a:r>
              <a:rPr b="1" i="0" lang="en" sz="1250" u="none" cap="none" strike="noStrike">
                <a:solidFill>
                  <a:schemeClr val="dk1"/>
                </a:solidFill>
                <a:latin typeface="Calibri"/>
                <a:ea typeface="Calibri"/>
                <a:cs typeface="Calibri"/>
                <a:sym typeface="Calibri"/>
              </a:rPr>
              <a:t>Behind the scenes</a:t>
            </a:r>
            <a:r>
              <a:rPr b="0" i="0" lang="en" sz="1250" u="none" cap="none" strike="noStrike">
                <a:solidFill>
                  <a:schemeClr val="dk1"/>
                </a:solidFill>
                <a:latin typeface="Calibri"/>
                <a:ea typeface="Calibri"/>
                <a:cs typeface="Calibri"/>
                <a:sym typeface="Calibri"/>
              </a:rPr>
              <a:t>: Mike and Mamta’s advice on working with NASA, starting with our planning call in March, helped shape the challenge.</a:t>
            </a:r>
            <a:endParaRPr i="0" sz="1250" u="none" cap="none" strike="noStrike">
              <a:solidFill>
                <a:schemeClr val="dk1"/>
              </a:solidFill>
              <a:latin typeface="Calibri"/>
              <a:ea typeface="Calibri"/>
              <a:cs typeface="Calibri"/>
              <a:sym typeface="Calibri"/>
            </a:endParaRPr>
          </a:p>
        </p:txBody>
      </p:sp>
      <p:pic>
        <p:nvPicPr>
          <p:cNvPr descr="Thumbnail of the Stardance AMA with Dr. Mamta Patel Nagaraja" id="119" name="Google Shape;119;p24"/>
          <p:cNvPicPr preferRelativeResize="0"/>
          <p:nvPr/>
        </p:nvPicPr>
        <p:blipFill rotWithShape="1">
          <a:blip r:embed="rId3">
            <a:alphaModFix/>
          </a:blip>
          <a:srcRect b="0" l="0" r="0" t="0"/>
          <a:stretch/>
        </p:blipFill>
        <p:spPr>
          <a:xfrm>
            <a:off x="6629400" y="1133856"/>
            <a:ext cx="2103120" cy="1183005"/>
          </a:xfrm>
          <a:prstGeom prst="rect">
            <a:avLst/>
          </a:prstGeom>
          <a:noFill/>
          <a:ln>
            <a:noFill/>
          </a:ln>
        </p:spPr>
      </p:pic>
      <p:sp>
        <p:nvSpPr>
          <p:cNvPr id="120" name="Google Shape;120;p24"/>
          <p:cNvSpPr txBox="1"/>
          <p:nvPr/>
        </p:nvSpPr>
        <p:spPr>
          <a:xfrm>
            <a:off x="6629400" y="2335149"/>
            <a:ext cx="2103120" cy="18288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chemeClr val="dk2"/>
              </a:buClr>
              <a:buSzPts val="800"/>
              <a:buFont typeface="Calibri"/>
              <a:buNone/>
            </a:pPr>
            <a:r>
              <a:rPr b="0" i="0" lang="en" sz="800" u="none" cap="none" strike="noStrike">
                <a:solidFill>
                  <a:schemeClr val="dk2"/>
                </a:solidFill>
                <a:latin typeface="Calibri"/>
                <a:ea typeface="Calibri"/>
                <a:cs typeface="Calibri"/>
                <a:sym typeface="Calibri"/>
              </a:rPr>
              <a:t>Stardance AMA: Dr. Mamta Patel Nagaraja, Sep 15</a:t>
            </a:r>
            <a:endParaRPr b="0" i="0" sz="800" u="none" cap="none" strike="noStrike">
              <a:solidFill>
                <a:schemeClr val="dk1"/>
              </a:solidFill>
              <a:latin typeface="Calibri"/>
              <a:ea typeface="Calibri"/>
              <a:cs typeface="Calibri"/>
              <a:sym typeface="Calibri"/>
            </a:endParaRPr>
          </a:p>
        </p:txBody>
      </p:sp>
      <p:pic>
        <p:nvPicPr>
          <p:cNvPr descr="Thumbnail of the Hack Club AMA with Dr. Jim Green" id="121" name="Google Shape;121;p24"/>
          <p:cNvPicPr preferRelativeResize="0"/>
          <p:nvPr/>
        </p:nvPicPr>
        <p:blipFill rotWithShape="1">
          <a:blip r:embed="rId4">
            <a:alphaModFix/>
          </a:blip>
          <a:srcRect b="0" l="0" r="0" t="0"/>
          <a:stretch/>
        </p:blipFill>
        <p:spPr>
          <a:xfrm>
            <a:off x="6629400" y="2582037"/>
            <a:ext cx="2103120" cy="1183005"/>
          </a:xfrm>
          <a:prstGeom prst="rect">
            <a:avLst/>
          </a:prstGeom>
          <a:noFill/>
          <a:ln>
            <a:noFill/>
          </a:ln>
        </p:spPr>
      </p:pic>
      <p:sp>
        <p:nvSpPr>
          <p:cNvPr id="122" name="Google Shape;122;p24"/>
          <p:cNvSpPr txBox="1"/>
          <p:nvPr/>
        </p:nvSpPr>
        <p:spPr>
          <a:xfrm>
            <a:off x="6629400" y="3783330"/>
            <a:ext cx="2103120" cy="18288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chemeClr val="dk2"/>
              </a:buClr>
              <a:buSzPts val="800"/>
              <a:buFont typeface="Calibri"/>
              <a:buNone/>
            </a:pPr>
            <a:r>
              <a:rPr b="0" i="0" lang="en" sz="800" u="none" cap="none" strike="noStrike">
                <a:solidFill>
                  <a:schemeClr val="dk2"/>
                </a:solidFill>
                <a:latin typeface="Calibri"/>
                <a:ea typeface="Calibri"/>
                <a:cs typeface="Calibri"/>
                <a:sym typeface="Calibri"/>
              </a:rPr>
              <a:t>Hack Club AMA: Dr. Jim Green, April 18</a:t>
            </a:r>
            <a:endParaRPr b="0" i="0" sz="800" u="none" cap="none" strike="noStrike">
              <a:solidFill>
                <a:schemeClr val="dk1"/>
              </a:solidFill>
              <a:latin typeface="Calibri"/>
              <a:ea typeface="Calibri"/>
              <a:cs typeface="Calibri"/>
              <a:sym typeface="Calibri"/>
            </a:endParaRPr>
          </a:p>
        </p:txBody>
      </p:sp>
      <p:pic>
        <p:nvPicPr>
          <p:cNvPr descr="Partner logos on stardance.hackclub.com: NASA, AMD, GitHub, Kennedy Space Center Visitor Complex, Challenger Center and code.org" id="9001" name="Stardance partner section"/>
          <p:cNvPicPr preferRelativeResize="0"/>
          <p:nvPr/>
        </p:nvPicPr>
        <p:blipFill rotWithShape="1">
          <a:blip r:embed="rId5">
            <a:alphaModFix/>
          </a:blip>
          <a:srcRect b="0" l="0" r="0" t="0"/>
          <a:stretch/>
        </p:blipFill>
        <p:spPr>
          <a:xfrm>
            <a:off x="6629400" y="4030218"/>
            <a:ext cx="2103120" cy="792714"/>
          </a:xfrm>
          <a:prstGeom prst="rect">
            <a:avLst/>
          </a:prstGeom>
          <a:noFill/>
          <a:ln>
            <a:noFill/>
          </a:ln>
        </p:spPr>
      </p:pic>
      <p:sp>
        <p:nvSpPr>
          <p:cNvPr id="9002" name="Partner section caption"/>
          <p:cNvSpPr txBox="1"/>
          <p:nvPr/>
        </p:nvSpPr>
        <p:spPr>
          <a:xfrm>
            <a:off x="6629400" y="4841220"/>
            <a:ext cx="2103120" cy="18288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chemeClr val="dk2"/>
              </a:buClr>
              <a:buSzPts val="800"/>
              <a:buFont typeface="Calibri"/>
              <a:buNone/>
            </a:pPr>
            <a:r>
              <a:rPr b="0" i="0" lang="en" sz="800" u="none" cap="none" strike="noStrike">
                <a:solidFill>
                  <a:schemeClr val="dk2"/>
                </a:solidFill>
                <a:latin typeface="Calibri"/>
                <a:ea typeface="Calibri"/>
                <a:cs typeface="Calibri"/>
                <a:sym typeface="Calibri"/>
              </a:rPr>
              <a:t>Partner section of stardance.hackclub.com</a:t>
            </a:r>
            <a:endParaRPr b="0" i="0" sz="800" u="none" cap="none" strike="noStrike">
              <a:solidFill>
                <a:schemeClr val="dk1"/>
              </a:solidFill>
              <a:latin typeface="Calibri"/>
              <a:ea typeface="Calibri"/>
              <a:cs typeface="Calibri"/>
              <a:sym typeface="Calibri"/>
            </a:endParaRPr>
          </a:p>
        </p:txBody>
      </p:sp>
      <p:sp>
        <p:nvSpPr>
          <p:cNvPr id="123" name="Google Shape;123;p24"/>
          <p:cNvSpPr txBox="1"/>
          <p:nvPr>
            <p:ph idx="4294967295" type="sldNum"/>
          </p:nvPr>
        </p:nvSpPr>
        <p:spPr>
          <a:xfrm>
            <a:off x="8606790" y="4814316"/>
            <a:ext cx="411480" cy="205740"/>
          </a:xfrm>
          <a:prstGeom prst="rect">
            <a:avLst/>
          </a:prstGeom>
          <a:noFill/>
          <a:ln>
            <a:noFill/>
          </a:ln>
        </p:spPr>
        <p:txBody>
          <a:bodyPr anchorCtr="0" anchor="t" bIns="34275" lIns="68575" spcFirstLastPara="1" rIns="68575" wrap="square" tIns="34275">
            <a:noAutofit/>
          </a:bodyPr>
          <a:lstStyle/>
          <a:p>
            <a:pPr indent="0" lvl="0" marL="0" marR="0" rtl="0" algn="r">
              <a:spcBef>
                <a:spcPts val="0"/>
              </a:spcBef>
              <a:spcAft>
                <a:spcPts val="0"/>
              </a:spcAft>
              <a:buNone/>
            </a:pPr>
            <a:fld id="{00000000-1234-1234-1234-123412341234}" type="slidenum">
              <a:rPr b="0" i="0" lang="en" sz="800" u="none" cap="none" strike="noStrike">
                <a:solidFill>
                  <a:srgbClr val="555555"/>
                </a:solidFill>
                <a:latin typeface="Calibri"/>
                <a:ea typeface="Calibri"/>
                <a:cs typeface="Calibri"/>
                <a:sym typeface="Calibri"/>
              </a:rPr>
              <a:t>‹#›</a:t>
            </a:fld>
            <a:endParaRPr b="0" i="0" sz="800" u="none" cap="none" strike="noStrike">
              <a:solidFill>
                <a:srgbClr val="555555"/>
              </a:solidFill>
              <a:latin typeface="Calibri"/>
              <a:ea typeface="Calibri"/>
              <a:cs typeface="Calibri"/>
              <a:sym typeface="Calibri"/>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8" name="Shape 128"/>
        <p:cNvGrpSpPr/>
        <p:nvPr/>
      </p:nvGrpSpPr>
      <p:grpSpPr>
        <a:xfrm>
          <a:off x="0" y="0"/>
          <a:ext cx="0" cy="0"/>
          <a:chOff x="0" y="0"/>
          <a:chExt cx="0" cy="0"/>
        </a:xfrm>
      </p:grpSpPr>
      <p:graphicFrame>
        <p:nvGraphicFramePr>
          <p:cNvPr id="129" name="Google Shape;129;p25"/>
          <p:cNvGraphicFramePr/>
          <p:nvPr/>
        </p:nvGraphicFramePr>
        <p:xfrm>
          <a:off x="412630" y="365625"/>
          <a:ext cx="3000000" cy="3000000"/>
        </p:xfrm>
        <a:graphic>
          <a:graphicData uri="http://schemas.openxmlformats.org/drawingml/2006/table">
            <a:tbl>
              <a:tblPr>
                <a:noFill/>
                <a:tableStyleId>{9FD5A690-3BD1-4620-9638-E75FF1AEBC03}</a:tableStyleId>
              </a:tblPr>
              <a:tblGrid>
                <a:gridCol w="3634725"/>
                <a:gridCol w="4684000"/>
              </a:tblGrid>
              <a:tr h="142875">
                <a:tc>
                  <a:txBody>
                    <a:bodyPr/>
                    <a:lstStyle/>
                    <a:p>
                      <a:pPr indent="0" lvl="0" marL="0" marR="0" rtl="0" algn="l">
                        <a:spcBef>
                          <a:spcPts val="0"/>
                        </a:spcBef>
                        <a:spcAft>
                          <a:spcPts val="0"/>
                        </a:spcAft>
                        <a:buClr>
                          <a:schemeClr val="accent2"/>
                        </a:buClr>
                        <a:buSzPts val="1100"/>
                        <a:buFont typeface="Calibri"/>
                        <a:buNone/>
                      </a:pPr>
                      <a:r>
                        <a:rPr b="1" lang="en" sz="1100" u="none" cap="none" strike="noStrike">
                          <a:solidFill>
                            <a:schemeClr val="accent2"/>
                          </a:solidFill>
                          <a:latin typeface="Calibri"/>
                          <a:ea typeface="Calibri"/>
                          <a:cs typeface="Calibri"/>
                          <a:sym typeface="Calibri"/>
                        </a:rPr>
                        <a:t>Challenger Center’s target student outcomes</a:t>
                      </a:r>
                      <a:endParaRPr b="1" sz="1100" u="none" cap="none" strike="noStrike">
                        <a:latin typeface="Calibri"/>
                        <a:ea typeface="Calibri"/>
                        <a:cs typeface="Calibri"/>
                        <a:sym typeface="Calibri"/>
                      </a:endParaRPr>
                    </a:p>
                  </a:txBody>
                  <a:tcPr marT="54850" marB="54850" marR="54850" marL="54850">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000000"/>
                    </a:solidFill>
                  </a:tcPr>
                </a:tc>
                <a:tc>
                  <a:txBody>
                    <a:bodyPr/>
                    <a:lstStyle/>
                    <a:p>
                      <a:pPr indent="0" lvl="0" marL="0" marR="0" rtl="0" algn="l">
                        <a:spcBef>
                          <a:spcPts val="0"/>
                        </a:spcBef>
                        <a:spcAft>
                          <a:spcPts val="0"/>
                        </a:spcAft>
                        <a:buClr>
                          <a:schemeClr val="accent2"/>
                        </a:buClr>
                        <a:buSzPts val="1100"/>
                        <a:buFont typeface="Calibri"/>
                        <a:buNone/>
                      </a:pPr>
                      <a:r>
                        <a:rPr b="1" lang="en" sz="1100" u="none" cap="none" strike="noStrike">
                          <a:solidFill>
                            <a:schemeClr val="accent2"/>
                          </a:solidFill>
                          <a:latin typeface="Calibri"/>
                          <a:ea typeface="Calibri"/>
                          <a:cs typeface="Calibri"/>
                          <a:sym typeface="Calibri"/>
                        </a:rPr>
                        <a:t>What Hack Club’s Stardance Challenge delivered</a:t>
                      </a:r>
                      <a:endParaRPr b="1" sz="1100" u="none" cap="none" strike="noStrike">
                        <a:latin typeface="Calibri"/>
                        <a:ea typeface="Calibri"/>
                        <a:cs typeface="Calibri"/>
                        <a:sym typeface="Calibri"/>
                      </a:endParaRPr>
                    </a:p>
                  </a:txBody>
                  <a:tcPr marT="54850" marB="54850" marR="54850" marL="54850">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000000"/>
                    </a:solidFill>
                  </a:tcPr>
                </a:tc>
              </a:tr>
              <a:tr h="142875">
                <a:tc>
                  <a:txBody>
                    <a:bodyPr/>
                    <a:lstStyle/>
                    <a:p>
                      <a:pPr indent="0" lvl="0" marL="0" marR="0" rtl="0" algn="l">
                        <a:spcBef>
                          <a:spcPts val="0"/>
                        </a:spcBef>
                        <a:spcAft>
                          <a:spcPts val="0"/>
                        </a:spcAft>
                        <a:buClr>
                          <a:schemeClr val="dk1"/>
                        </a:buClr>
                        <a:buSzPts val="1100"/>
                        <a:buFont typeface="Calibri"/>
                        <a:buNone/>
                      </a:pPr>
                      <a:r>
                        <a:rPr lang="en" sz="1100" u="none" cap="none" strike="noStrike" b="1">
                          <a:solidFill>
                            <a:schemeClr val="dk1"/>
                          </a:solidFill>
                          <a:latin typeface="Calibri"/>
                          <a:ea typeface="Calibri"/>
                          <a:cs typeface="Calibri"/>
                          <a:sym typeface="Calibri"/>
                        </a:rPr>
                        <a:t xml:space="preserve">STEM Career Awareness: </a:t>
                      </a:r>
                      <a:r>
                        <a:rPr lang="en" sz="1100" u="none" cap="none" strike="noStrike">
                          <a:solidFill>
                            <a:schemeClr val="dk1"/>
                          </a:solidFill>
                          <a:latin typeface="Calibri"/>
                          <a:ea typeface="Calibri"/>
                          <a:cs typeface="Calibri"/>
                          <a:sym typeface="Calibri"/>
                        </a:rPr>
                        <a:t>“Increase student awareness of STEM careers”</a:t>
                      </a:r>
                      <a:endParaRPr sz="1100" u="none" cap="none" strike="noStrike">
                        <a:latin typeface="Calibri"/>
                        <a:ea typeface="Calibri"/>
                        <a:cs typeface="Calibri"/>
                        <a:sym typeface="Calibri"/>
                      </a:endParaRPr>
                    </a:p>
                  </a:txBody>
                  <a:tcPr marT="54850" marB="54850" marR="54850" marL="54850">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000000"/>
                    </a:solidFill>
                  </a:tcPr>
                </a:tc>
                <a:tc>
                  <a:txBody>
                    <a:bodyPr/>
                    <a:lstStyle/>
                    <a:p>
                      <a:pPr indent="0" lvl="0" marL="0" marR="0" rtl="0" algn="l">
                        <a:spcBef>
                          <a:spcPts val="0"/>
                        </a:spcBef>
                        <a:spcAft>
                          <a:spcPts val="0"/>
                        </a:spcAft>
                        <a:buClr>
                          <a:schemeClr val="dk1"/>
                        </a:buClr>
                        <a:buSzPts val="1100"/>
                        <a:buFont typeface="Calibri"/>
                        <a:buNone/>
                      </a:pPr>
                      <a:r>
                        <a:rPr lang="en" sz="1100" u="none" cap="none" strike="noStrike">
                          <a:solidFill>
                            <a:schemeClr val="dk1"/>
                          </a:solidFill>
                          <a:latin typeface="Calibri"/>
                          <a:ea typeface="Calibri"/>
                          <a:cs typeface="Calibri"/>
                          <a:sym typeface="Calibri"/>
                        </a:rPr>
                        <a:t xml:space="preserve">Live Q&amp;As with NASA’s Administrator, a NASA flight director and </a:t>
                      </a:r>
                      <a:r>
                        <a:rPr lang="en" sz="1100" u="none" cap="none" strike="noStrike" b="1">
                          <a:solidFill>
                            <a:schemeClr val="dk1"/>
                          </a:solidFill>
                          <a:latin typeface="Calibri"/>
                          <a:ea typeface="Calibri"/>
                          <a:cs typeface="Calibri"/>
                          <a:sym typeface="Calibri"/>
                        </a:rPr>
                        <a:t>Dr. Mamta Patel Nagaraja</a:t>
                      </a:r>
                      <a:r>
                        <a:rPr lang="en" sz="1100" u="none" cap="none" strike="noStrike">
                          <a:solidFill>
                            <a:schemeClr val="dk1"/>
                          </a:solidFill>
                          <a:latin typeface="Calibri"/>
                          <a:ea typeface="Calibri"/>
                          <a:cs typeface="Calibri"/>
                          <a:sym typeface="Calibri"/>
                        </a:rPr>
                        <a:t>, plus answers from the ISS by astronaut Anil Menon.</a:t>
                      </a:r>
                      <a:endParaRPr sz="1100" u="none" cap="none" strike="noStrike">
                        <a:latin typeface="Calibri"/>
                        <a:ea typeface="Calibri"/>
                        <a:cs typeface="Calibri"/>
                        <a:sym typeface="Calibri"/>
                      </a:endParaRPr>
                    </a:p>
                  </a:txBody>
                  <a:tcPr marT="54850" marB="54850" marR="54850" marL="54850">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000000"/>
                    </a:solidFill>
                  </a:tcPr>
                </a:tc>
              </a:tr>
              <a:tr h="142875">
                <a:tc>
                  <a:txBody>
                    <a:bodyPr/>
                    <a:lstStyle/>
                    <a:p>
                      <a:pPr indent="0" lvl="0" marL="0" marR="0" rtl="0" algn="l">
                        <a:spcBef>
                          <a:spcPts val="0"/>
                        </a:spcBef>
                        <a:spcAft>
                          <a:spcPts val="0"/>
                        </a:spcAft>
                        <a:buClr>
                          <a:schemeClr val="dk1"/>
                        </a:buClr>
                        <a:buSzPts val="1100"/>
                        <a:buFont typeface="Calibri"/>
                        <a:buNone/>
                      </a:pPr>
                      <a:r>
                        <a:rPr lang="en" sz="1100" u="none" cap="none" strike="noStrike" b="1">
                          <a:solidFill>
                            <a:schemeClr val="dk1"/>
                          </a:solidFill>
                          <a:latin typeface="Calibri"/>
                          <a:ea typeface="Calibri"/>
                          <a:cs typeface="Calibri"/>
                          <a:sym typeface="Calibri"/>
                        </a:rPr>
                        <a:t xml:space="preserve">STEM Identity: </a:t>
                      </a:r>
                      <a:r>
                        <a:rPr lang="en" sz="1100" u="none" cap="none" strike="noStrike">
                          <a:solidFill>
                            <a:schemeClr val="dk1"/>
                          </a:solidFill>
                          <a:latin typeface="Calibri"/>
                          <a:ea typeface="Calibri"/>
                          <a:cs typeface="Calibri"/>
                          <a:sym typeface="Calibri"/>
                        </a:rPr>
                        <a:t>“Develop students’ sense of belonging in STEM”</a:t>
                      </a:r>
                      <a:endParaRPr sz="1100" u="none" cap="none" strike="noStrike">
                        <a:latin typeface="Calibri"/>
                        <a:ea typeface="Calibri"/>
                        <a:cs typeface="Calibri"/>
                        <a:sym typeface="Calibri"/>
                      </a:endParaRPr>
                    </a:p>
                  </a:txBody>
                  <a:tcPr marT="54850" marB="54850" marR="54850" marL="54850">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000000"/>
                    </a:solidFill>
                  </a:tcPr>
                </a:tc>
                <a:tc>
                  <a:txBody>
                    <a:bodyPr/>
                    <a:lstStyle/>
                    <a:p>
                      <a:pPr indent="0" lvl="0" marL="0" marR="0" rtl="0" algn="l">
                        <a:spcBef>
                          <a:spcPts val="0"/>
                        </a:spcBef>
                        <a:spcAft>
                          <a:spcPts val="0"/>
                        </a:spcAft>
                        <a:buClr>
                          <a:schemeClr val="dk1"/>
                        </a:buClr>
                        <a:buSzPts val="1100"/>
                        <a:buFont typeface="Calibri"/>
                        <a:buNone/>
                      </a:pPr>
                      <a:r>
                        <a:rPr lang="en" sz="1100" u="none" cap="none" strike="noStrike" b="1">
                          <a:solidFill>
                            <a:schemeClr val="dk1"/>
                          </a:solidFill>
                          <a:latin typeface="Calibri"/>
                          <a:ea typeface="Calibri"/>
                          <a:cs typeface="Calibri"/>
                          <a:sym typeface="Calibri"/>
                        </a:rPr>
                        <a:t>59,725</a:t>
                      </a:r>
                      <a:r>
                        <a:rPr lang="en" sz="1100" u="none" cap="none" strike="noStrike">
                          <a:solidFill>
                            <a:schemeClr val="dk1"/>
                          </a:solidFill>
                          <a:latin typeface="Calibri"/>
                          <a:ea typeface="Calibri"/>
                          <a:cs typeface="Calibri"/>
                          <a:sym typeface="Calibri"/>
                        </a:rPr>
                        <a:t xml:space="preserve"> public build logs and </a:t>
                      </a:r>
                      <a:r>
                        <a:rPr lang="en" sz="1100" u="none" cap="none" strike="noStrike" b="1">
                          <a:solidFill>
                            <a:schemeClr val="dk1"/>
                          </a:solidFill>
                          <a:latin typeface="Calibri"/>
                          <a:ea typeface="Calibri"/>
                          <a:cs typeface="Calibri"/>
                          <a:sym typeface="Calibri"/>
                        </a:rPr>
                        <a:t>73,275</a:t>
                      </a:r>
                      <a:r>
                        <a:rPr lang="en" sz="1100" u="none" cap="none" strike="noStrike">
                          <a:solidFill>
                            <a:schemeClr val="dk1"/>
                          </a:solidFill>
                          <a:latin typeface="Calibri"/>
                          <a:ea typeface="Calibri"/>
                          <a:cs typeface="Calibri"/>
                          <a:sym typeface="Calibri"/>
                        </a:rPr>
                        <a:t xml:space="preserve"> peer reviews: teens sharing their work with, and getting feedback from, other teens who build.</a:t>
                      </a:r>
                      <a:endParaRPr sz="1100" u="none" cap="none" strike="noStrike">
                        <a:latin typeface="Calibri"/>
                        <a:ea typeface="Calibri"/>
                        <a:cs typeface="Calibri"/>
                        <a:sym typeface="Calibri"/>
                      </a:endParaRPr>
                    </a:p>
                  </a:txBody>
                  <a:tcPr marT="54850" marB="54850" marR="54850" marL="54850">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000000"/>
                    </a:solidFill>
                  </a:tcPr>
                </a:tc>
              </a:tr>
              <a:tr h="142875">
                <a:tc>
                  <a:txBody>
                    <a:bodyPr/>
                    <a:lstStyle/>
                    <a:p>
                      <a:pPr indent="0" lvl="0" marL="0" marR="0" rtl="0" algn="l">
                        <a:spcBef>
                          <a:spcPts val="0"/>
                        </a:spcBef>
                        <a:spcAft>
                          <a:spcPts val="0"/>
                        </a:spcAft>
                        <a:buClr>
                          <a:schemeClr val="dk1"/>
                        </a:buClr>
                        <a:buSzPts val="1100"/>
                        <a:buFont typeface="Calibri"/>
                        <a:buNone/>
                      </a:pPr>
                      <a:r>
                        <a:rPr lang="en" sz="1100" u="none" cap="none" strike="noStrike" b="1">
                          <a:solidFill>
                            <a:schemeClr val="dk1"/>
                          </a:solidFill>
                          <a:latin typeface="Calibri"/>
                          <a:ea typeface="Calibri"/>
                          <a:cs typeface="Calibri"/>
                          <a:sym typeface="Calibri"/>
                        </a:rPr>
                        <a:t xml:space="preserve">STEM Engagement: </a:t>
                      </a:r>
                      <a:r>
                        <a:rPr lang="en" sz="1100" u="none" cap="none" strike="noStrike">
                          <a:solidFill>
                            <a:schemeClr val="dk1"/>
                          </a:solidFill>
                          <a:latin typeface="Calibri"/>
                          <a:ea typeface="Calibri"/>
                          <a:cs typeface="Calibri"/>
                          <a:sym typeface="Calibri"/>
                        </a:rPr>
                        <a:t>“Develop student engagement in STEM”</a:t>
                      </a:r>
                      <a:endParaRPr sz="1100" u="none" cap="none" strike="noStrike">
                        <a:latin typeface="Calibri"/>
                        <a:ea typeface="Calibri"/>
                        <a:cs typeface="Calibri"/>
                        <a:sym typeface="Calibri"/>
                      </a:endParaRPr>
                    </a:p>
                  </a:txBody>
                  <a:tcPr marT="54850" marB="54850" marR="54850" marL="54850">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000000"/>
                    </a:solidFill>
                  </a:tcPr>
                </a:tc>
                <a:tc>
                  <a:txBody>
                    <a:bodyPr/>
                    <a:lstStyle/>
                    <a:p>
                      <a:pPr indent="0" lvl="0" marL="0" marR="0" rtl="0" algn="l">
                        <a:spcBef>
                          <a:spcPts val="0"/>
                        </a:spcBef>
                        <a:spcAft>
                          <a:spcPts val="0"/>
                        </a:spcAft>
                        <a:buClr>
                          <a:schemeClr val="dk1"/>
                        </a:buClr>
                        <a:buSzPts val="1100"/>
                        <a:buFont typeface="Calibri"/>
                        <a:buNone/>
                      </a:pPr>
                      <a:r>
                        <a:rPr lang="en" sz="1100" u="none" cap="none" strike="noStrike" b="1">
                          <a:solidFill>
                            <a:schemeClr val="dk1"/>
                          </a:solidFill>
                          <a:latin typeface="Calibri"/>
                          <a:ea typeface="Calibri"/>
                          <a:cs typeface="Calibri"/>
                          <a:sym typeface="Calibri"/>
                        </a:rPr>
                        <a:t>71,257</a:t>
                      </a:r>
                      <a:r>
                        <a:rPr lang="en" sz="1100" u="none" cap="none" strike="noStrike">
                          <a:solidFill>
                            <a:schemeClr val="dk1"/>
                          </a:solidFill>
                          <a:latin typeface="Calibri"/>
                          <a:ea typeface="Calibri"/>
                          <a:cs typeface="Calibri"/>
                          <a:sym typeface="Calibri"/>
                        </a:rPr>
                        <a:t xml:space="preserve"> teens signed up, 77% of them new to Hack Club. </a:t>
                      </a:r>
                      <a:r>
                        <a:rPr lang="en" sz="1100" u="none" cap="none" strike="noStrike" b="1">
                          <a:solidFill>
                            <a:schemeClr val="dk1"/>
                          </a:solidFill>
                          <a:latin typeface="Calibri"/>
                          <a:ea typeface="Calibri"/>
                          <a:cs typeface="Calibri"/>
                          <a:sym typeface="Calibri"/>
                        </a:rPr>
                        <a:t>8,076</a:t>
                      </a:r>
                      <a:r>
                        <a:rPr lang="en" sz="1100" u="none" cap="none" strike="noStrike">
                          <a:solidFill>
                            <a:schemeClr val="dk1"/>
                          </a:solidFill>
                          <a:latin typeface="Calibri"/>
                          <a:ea typeface="Calibri"/>
                          <a:cs typeface="Calibri"/>
                          <a:sym typeface="Calibri"/>
                        </a:rPr>
                        <a:t xml:space="preserve"> logged </a:t>
                      </a:r>
                      <a:r>
                        <a:rPr lang="en" sz="1100" u="none" cap="none" strike="noStrike" b="1">
                          <a:solidFill>
                            <a:schemeClr val="dk1"/>
                          </a:solidFill>
                          <a:latin typeface="Calibri"/>
                          <a:ea typeface="Calibri"/>
                          <a:cs typeface="Calibri"/>
                          <a:sym typeface="Calibri"/>
                        </a:rPr>
                        <a:t>168,264</a:t>
                      </a:r>
                      <a:r>
                        <a:rPr lang="en" sz="1100" u="none" cap="none" strike="noStrike">
                          <a:solidFill>
                            <a:schemeClr val="dk1"/>
                          </a:solidFill>
                          <a:latin typeface="Calibri"/>
                          <a:ea typeface="Calibri"/>
                          <a:cs typeface="Calibri"/>
                          <a:sym typeface="Calibri"/>
                        </a:rPr>
                        <a:t xml:space="preserve"> hours of engineering, at </a:t>
                      </a:r>
                      <a:r>
                        <a:rPr lang="en" sz="1100" u="none" cap="none" strike="noStrike" b="1">
                          <a:solidFill>
                            <a:schemeClr val="dk1"/>
                          </a:solidFill>
                          <a:latin typeface="Calibri"/>
                          <a:ea typeface="Calibri"/>
                          <a:cs typeface="Calibri"/>
                          <a:sym typeface="Calibri"/>
                        </a:rPr>
                        <a:t>2.7×</a:t>
                      </a:r>
                      <a:r>
                        <a:rPr lang="en" sz="1100" u="none" cap="none" strike="noStrike">
                          <a:solidFill>
                            <a:schemeClr val="dk1"/>
                          </a:solidFill>
                          <a:latin typeface="Calibri"/>
                          <a:ea typeface="Calibri"/>
                          <a:cs typeface="Calibri"/>
                          <a:sym typeface="Calibri"/>
                        </a:rPr>
                        <a:t xml:space="preserve"> their weekly pace before Stardance.</a:t>
                      </a:r>
                      <a:endParaRPr sz="1100" u="none" cap="none" strike="noStrike">
                        <a:latin typeface="Calibri"/>
                        <a:ea typeface="Calibri"/>
                        <a:cs typeface="Calibri"/>
                        <a:sym typeface="Calibri"/>
                      </a:endParaRPr>
                    </a:p>
                  </a:txBody>
                  <a:tcPr marT="54850" marB="54850" marR="54850" marL="54850">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000000"/>
                    </a:solidFill>
                  </a:tcPr>
                </a:tc>
              </a:tr>
              <a:tr h="142875">
                <a:tc>
                  <a:txBody>
                    <a:bodyPr/>
                    <a:lstStyle/>
                    <a:p>
                      <a:pPr indent="0" lvl="0" marL="0" marR="0" rtl="0" algn="l">
                        <a:spcBef>
                          <a:spcPts val="0"/>
                        </a:spcBef>
                        <a:spcAft>
                          <a:spcPts val="0"/>
                        </a:spcAft>
                        <a:buClr>
                          <a:schemeClr val="dk1"/>
                        </a:buClr>
                        <a:buSzPts val="1100"/>
                        <a:buFont typeface="Calibri"/>
                        <a:buNone/>
                      </a:pPr>
                      <a:r>
                        <a:rPr lang="en" sz="1100" u="none" cap="none" strike="noStrike" b="1">
                          <a:solidFill>
                            <a:schemeClr val="dk1"/>
                          </a:solidFill>
                          <a:latin typeface="Calibri"/>
                          <a:ea typeface="Calibri"/>
                          <a:cs typeface="Calibri"/>
                          <a:sym typeface="Calibri"/>
                        </a:rPr>
                        <a:t xml:space="preserve">STEM Self-Efficacy: </a:t>
                      </a:r>
                      <a:r>
                        <a:rPr lang="en" sz="1100" u="none" cap="none" strike="noStrike">
                          <a:solidFill>
                            <a:schemeClr val="dk1"/>
                          </a:solidFill>
                          <a:latin typeface="Calibri"/>
                          <a:ea typeface="Calibri"/>
                          <a:cs typeface="Calibri"/>
                          <a:sym typeface="Calibri"/>
                        </a:rPr>
                        <a:t>“Develop students’ feeling that they can ‘do STEM’”</a:t>
                      </a:r>
                      <a:endParaRPr sz="1100" u="none" cap="none" strike="noStrike">
                        <a:latin typeface="Calibri"/>
                        <a:ea typeface="Calibri"/>
                        <a:cs typeface="Calibri"/>
                        <a:sym typeface="Calibri"/>
                      </a:endParaRPr>
                    </a:p>
                  </a:txBody>
                  <a:tcPr marT="54850" marB="54850" marR="54850" marL="54850">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000000"/>
                    </a:solidFill>
                  </a:tcPr>
                </a:tc>
                <a:tc>
                  <a:txBody>
                    <a:bodyPr/>
                    <a:lstStyle/>
                    <a:p>
                      <a:pPr indent="0" lvl="0" marL="0" marR="0" rtl="0" algn="l">
                        <a:spcBef>
                          <a:spcPts val="0"/>
                        </a:spcBef>
                        <a:spcAft>
                          <a:spcPts val="0"/>
                        </a:spcAft>
                        <a:buClr>
                          <a:schemeClr val="dk1"/>
                        </a:buClr>
                        <a:buSzPts val="1100"/>
                        <a:buFont typeface="Calibri"/>
                        <a:buNone/>
                      </a:pPr>
                      <a:r>
                        <a:rPr lang="en" sz="1100" u="none" cap="none" strike="noStrike" b="1">
                          <a:solidFill>
                            <a:schemeClr val="dk1"/>
                          </a:solidFill>
                          <a:latin typeface="Calibri"/>
                          <a:ea typeface="Calibri"/>
                          <a:cs typeface="Calibri"/>
                          <a:sym typeface="Calibri"/>
                        </a:rPr>
                        <a:t>7,375</a:t>
                      </a:r>
                      <a:r>
                        <a:rPr lang="en" sz="1100" u="none" cap="none" strike="noStrike">
                          <a:solidFill>
                            <a:schemeClr val="dk1"/>
                          </a:solidFill>
                          <a:latin typeface="Calibri"/>
                          <a:ea typeface="Calibri"/>
                          <a:cs typeface="Calibri"/>
                          <a:sym typeface="Calibri"/>
                        </a:rPr>
                        <a:t xml:space="preserve"> projects shipped publicly. </a:t>
                      </a:r>
                      <a:r>
                        <a:rPr lang="en" sz="1100" u="none" cap="none" strike="noStrike" b="1">
                          <a:solidFill>
                            <a:schemeClr val="dk1"/>
                          </a:solidFill>
                          <a:latin typeface="Calibri"/>
                          <a:ea typeface="Calibri"/>
                          <a:cs typeface="Calibri"/>
                          <a:sym typeface="Calibri"/>
                        </a:rPr>
                        <a:t>81%</a:t>
                      </a:r>
                      <a:r>
                        <a:rPr lang="en" sz="1100" u="none" cap="none" strike="noStrike">
                          <a:solidFill>
                            <a:schemeClr val="dk1"/>
                          </a:solidFill>
                          <a:latin typeface="Calibri"/>
                          <a:ea typeface="Calibri"/>
                          <a:cs typeface="Calibri"/>
                          <a:sym typeface="Calibri"/>
                        </a:rPr>
                        <a:t xml:space="preserve"> of teens who shipped had never shipped with Hack Club before; </a:t>
                      </a:r>
                      <a:r>
                        <a:rPr lang="en" sz="1100" u="none" cap="none" strike="noStrike" b="1">
                          <a:solidFill>
                            <a:schemeClr val="dk1"/>
                          </a:solidFill>
                          <a:latin typeface="Calibri"/>
                          <a:ea typeface="Calibri"/>
                          <a:cs typeface="Calibri"/>
                          <a:sym typeface="Calibri"/>
                        </a:rPr>
                        <a:t>62%</a:t>
                      </a:r>
                      <a:r>
                        <a:rPr lang="en" sz="1100" u="none" cap="none" strike="noStrike">
                          <a:solidFill>
                            <a:schemeClr val="dk1"/>
                          </a:solidFill>
                          <a:latin typeface="Calibri"/>
                          <a:ea typeface="Calibri"/>
                          <a:cs typeface="Calibri"/>
                          <a:sym typeface="Calibri"/>
                        </a:rPr>
                        <a:t xml:space="preserve"> of sign-ups had little or no coding experience.</a:t>
                      </a:r>
                      <a:endParaRPr sz="1100" u="none" cap="none" strike="noStrike">
                        <a:latin typeface="Calibri"/>
                        <a:ea typeface="Calibri"/>
                        <a:cs typeface="Calibri"/>
                        <a:sym typeface="Calibri"/>
                      </a:endParaRPr>
                    </a:p>
                  </a:txBody>
                  <a:tcPr marT="54850" marB="54850" marR="54850" marL="54850">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000000"/>
                    </a:solidFill>
                  </a:tcPr>
                </a:tc>
              </a:tr>
              <a:tr h="142875">
                <a:tc>
                  <a:txBody>
                    <a:bodyPr/>
                    <a:lstStyle/>
                    <a:p>
                      <a:pPr indent="0" lvl="0" marL="0" marR="0" rtl="0" algn="l">
                        <a:spcBef>
                          <a:spcPts val="0"/>
                        </a:spcBef>
                        <a:spcAft>
                          <a:spcPts val="0"/>
                        </a:spcAft>
                        <a:buClr>
                          <a:schemeClr val="dk1"/>
                        </a:buClr>
                        <a:buSzPts val="1100"/>
                        <a:buFont typeface="Calibri"/>
                        <a:buNone/>
                      </a:pPr>
                      <a:r>
                        <a:rPr lang="en" sz="1100" u="none" cap="none" strike="noStrike" b="1">
                          <a:solidFill>
                            <a:schemeClr val="dk1"/>
                          </a:solidFill>
                          <a:latin typeface="Calibri"/>
                          <a:ea typeface="Calibri"/>
                          <a:cs typeface="Calibri"/>
                          <a:sym typeface="Calibri"/>
                        </a:rPr>
                        <a:t xml:space="preserve">21st Century and Social-Emotional Learning Skills: </a:t>
                      </a:r>
                      <a:r>
                        <a:rPr lang="en" sz="1100" u="none" cap="none" strike="noStrike">
                          <a:solidFill>
                            <a:schemeClr val="dk1"/>
                          </a:solidFill>
                          <a:latin typeface="Calibri"/>
                          <a:ea typeface="Calibri"/>
                          <a:cs typeface="Calibri"/>
                          <a:sym typeface="Calibri"/>
                        </a:rPr>
                        <a:t>“Develop student communication, collaboration, and problem-solving abilities”</a:t>
                      </a:r>
                      <a:endParaRPr sz="1100" u="none" cap="none" strike="noStrike">
                        <a:latin typeface="Calibri"/>
                        <a:ea typeface="Calibri"/>
                        <a:cs typeface="Calibri"/>
                        <a:sym typeface="Calibri"/>
                      </a:endParaRPr>
                    </a:p>
                  </a:txBody>
                  <a:tcPr marT="54850" marB="54850" marR="54850" marL="54850">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000000"/>
                    </a:solidFill>
                  </a:tcPr>
                </a:tc>
                <a:tc>
                  <a:txBody>
                    <a:bodyPr/>
                    <a:lstStyle/>
                    <a:p>
                      <a:pPr indent="0" lvl="0" marL="0" marR="0" rtl="0" algn="l">
                        <a:spcBef>
                          <a:spcPts val="0"/>
                        </a:spcBef>
                        <a:spcAft>
                          <a:spcPts val="0"/>
                        </a:spcAft>
                        <a:buClr>
                          <a:schemeClr val="dk1"/>
                        </a:buClr>
                        <a:buSzPts val="1100"/>
                        <a:buFont typeface="Calibri"/>
                        <a:buNone/>
                      </a:pPr>
                      <a:r>
                        <a:rPr lang="en" sz="1100" u="none" cap="none" strike="noStrike">
                          <a:solidFill>
                            <a:schemeClr val="dk1"/>
                          </a:solidFill>
                          <a:latin typeface="Calibri"/>
                          <a:ea typeface="Calibri"/>
                          <a:cs typeface="Calibri"/>
                          <a:sym typeface="Calibri"/>
                        </a:rPr>
                        <a:t xml:space="preserve">Each shipped project needed a working demo and an open-source repo, then went to other teens for review. </a:t>
                      </a:r>
                      <a:r>
                        <a:rPr lang="en" sz="1100" u="none" cap="none" strike="noStrike" b="1">
                          <a:solidFill>
                            <a:schemeClr val="dk1"/>
                          </a:solidFill>
                          <a:latin typeface="Calibri"/>
                          <a:ea typeface="Calibri"/>
                          <a:cs typeface="Calibri"/>
                          <a:sym typeface="Calibri"/>
                        </a:rPr>
                        <a:t>15,900</a:t>
                      </a:r>
                      <a:r>
                        <a:rPr lang="en" sz="1100" u="none" cap="none" strike="noStrike">
                          <a:solidFill>
                            <a:schemeClr val="dk1"/>
                          </a:solidFill>
                          <a:latin typeface="Calibri"/>
                          <a:ea typeface="Calibri"/>
                          <a:cs typeface="Calibri"/>
                          <a:sym typeface="Calibri"/>
                        </a:rPr>
                        <a:t xml:space="preserve"> hardware projects, backed by </a:t>
                      </a:r>
                      <a:r>
                        <a:rPr lang="en" sz="1100" u="none" cap="none" strike="noStrike" b="1">
                          <a:solidFill>
                            <a:schemeClr val="dk1"/>
                          </a:solidFill>
                          <a:latin typeface="Calibri"/>
                          <a:ea typeface="Calibri"/>
                          <a:cs typeface="Calibri"/>
                          <a:sym typeface="Calibri"/>
                        </a:rPr>
                        <a:t>1,545</a:t>
                      </a:r>
                      <a:r>
                        <a:rPr lang="en" sz="1100" u="none" cap="none" strike="noStrike">
                          <a:solidFill>
                            <a:schemeClr val="dk1"/>
                          </a:solidFill>
                          <a:latin typeface="Calibri"/>
                          <a:ea typeface="Calibri"/>
                          <a:cs typeface="Calibri"/>
                          <a:sym typeface="Calibri"/>
                        </a:rPr>
                        <a:t xml:space="preserve"> micro grants.</a:t>
                      </a:r>
                      <a:endParaRPr sz="1100" u="none" cap="none" strike="noStrike">
                        <a:latin typeface="Calibri"/>
                        <a:ea typeface="Calibri"/>
                        <a:cs typeface="Calibri"/>
                        <a:sym typeface="Calibri"/>
                      </a:endParaRPr>
                    </a:p>
                  </a:txBody>
                  <a:tcPr marT="54850" marB="54850" marR="54850" marL="54850">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000000"/>
                    </a:solidFill>
                  </a:tcPr>
                </a:tc>
              </a:tr>
            </a:tbl>
          </a:graphicData>
        </a:graphic>
      </p:graphicFrame>
      <p:sp>
        <p:nvSpPr>
          <p:cNvPr id="130" name="Google Shape;130;p25"/>
          <p:cNvSpPr txBox="1"/>
          <p:nvPr>
            <p:ph idx="4294967295" type="sldNum"/>
          </p:nvPr>
        </p:nvSpPr>
        <p:spPr>
          <a:xfrm>
            <a:off x="8606790" y="4814316"/>
            <a:ext cx="411480" cy="205740"/>
          </a:xfrm>
          <a:prstGeom prst="rect">
            <a:avLst/>
          </a:prstGeom>
          <a:noFill/>
          <a:ln>
            <a:noFill/>
          </a:ln>
        </p:spPr>
        <p:txBody>
          <a:bodyPr anchorCtr="0" anchor="t" bIns="34275" lIns="68575" spcFirstLastPara="1" rIns="68575" wrap="square" tIns="34275">
            <a:noAutofit/>
          </a:bodyPr>
          <a:lstStyle/>
          <a:p>
            <a:pPr indent="0" lvl="0" marL="0" marR="0" rtl="0" algn="r">
              <a:spcBef>
                <a:spcPts val="0"/>
              </a:spcBef>
              <a:spcAft>
                <a:spcPts val="0"/>
              </a:spcAft>
              <a:buNone/>
            </a:pPr>
            <a:fld id="{00000000-1234-1234-1234-123412341234}" type="slidenum">
              <a:rPr b="0" i="0" lang="en" sz="800" u="none" cap="none" strike="noStrike">
                <a:solidFill>
                  <a:srgbClr val="555555"/>
                </a:solidFill>
                <a:latin typeface="Calibri"/>
                <a:ea typeface="Calibri"/>
                <a:cs typeface="Calibri"/>
                <a:sym typeface="Calibri"/>
              </a:rPr>
              <a:t>‹#›</a:t>
            </a:fld>
            <a:endParaRPr b="0" i="0" sz="800" u="none" cap="none" strike="noStrike">
              <a:solidFill>
                <a:srgbClr val="555555"/>
              </a:solidFill>
              <a:latin typeface="Calibri"/>
              <a:ea typeface="Calibri"/>
              <a:cs typeface="Calibri"/>
              <a:sym typeface="Calibri"/>
            </a:endParaRPr>
          </a:p>
        </p:txBody>
      </p:sp>
      <p:pic>
        <p:nvPicPr>
          <p:cNvPr id="131" name="Google Shape;131;p25" title="thre_smile_talking.JPG"/>
          <p:cNvPicPr preferRelativeResize="0"/>
          <p:nvPr/>
        </p:nvPicPr>
        <p:blipFill rotWithShape="1">
          <a:blip r:embed="rId4">
            <a:alphaModFix/>
          </a:blip>
          <a:srcRect b="0" l="0" r="41431" t="0"/>
          <a:stretch/>
        </p:blipFill>
        <p:spPr>
          <a:xfrm>
            <a:off x="411480" y="3401568"/>
            <a:ext cx="1430498" cy="1481328"/>
          </a:xfrm>
          <a:prstGeom prst="rect">
            <a:avLst/>
          </a:prstGeom>
          <a:noFill/>
          <a:ln>
            <a:noFill/>
          </a:ln>
        </p:spPr>
      </p:pic>
      <p:pic>
        <p:nvPicPr>
          <p:cNvPr id="132" name="Google Shape;132;p25"/>
          <p:cNvPicPr preferRelativeResize="0"/>
          <p:nvPr/>
        </p:nvPicPr>
        <p:blipFill rotWithShape="1">
          <a:blip r:embed="rId5">
            <a:alphaModFix/>
          </a:blip>
          <a:srcRect b="12922" l="11973" r="17476" t="0"/>
          <a:stretch/>
        </p:blipFill>
        <p:spPr>
          <a:xfrm>
            <a:off x="3039842" y="3401568"/>
            <a:ext cx="2091287" cy="1481328"/>
          </a:xfrm>
          <a:prstGeom prst="rect">
            <a:avLst/>
          </a:prstGeom>
          <a:noFill/>
          <a:ln>
            <a:noFill/>
          </a:ln>
        </p:spPr>
      </p:pic>
      <p:pic>
        <p:nvPicPr>
          <p:cNvPr id="133" name="Google Shape;133;p25"/>
          <p:cNvPicPr preferRelativeResize="0"/>
          <p:nvPr/>
        </p:nvPicPr>
        <p:blipFill rotWithShape="1">
          <a:blip r:embed="rId6">
            <a:alphaModFix/>
          </a:blip>
          <a:srcRect b="15264" l="12129" r="15543" t="17672"/>
          <a:stretch/>
        </p:blipFill>
        <p:spPr>
          <a:xfrm>
            <a:off x="6328993" y="3401568"/>
            <a:ext cx="2403527" cy="1481328"/>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8" name="Shape 138"/>
        <p:cNvGrpSpPr/>
        <p:nvPr/>
      </p:nvGrpSpPr>
      <p:grpSpPr>
        <a:xfrm>
          <a:off x="0" y="0"/>
          <a:ext cx="0" cy="0"/>
          <a:chOff x="0" y="0"/>
          <a:chExt cx="0" cy="0"/>
        </a:xfrm>
      </p:grpSpPr>
      <p:sp>
        <p:nvSpPr>
          <p:cNvPr id="139" name="Google Shape;139;p26"/>
          <p:cNvSpPr txBox="1"/>
          <p:nvPr>
            <p:ph type="title"/>
          </p:nvPr>
        </p:nvSpPr>
        <p:spPr>
          <a:xfrm>
            <a:off x="687000" y="1408499"/>
            <a:ext cx="7770000" cy="2326500"/>
          </a:xfrm>
          <a:prstGeom prst="rect">
            <a:avLst/>
          </a:prstGeom>
          <a:noFill/>
          <a:ln>
            <a:noFill/>
          </a:ln>
        </p:spPr>
        <p:txBody>
          <a:bodyPr anchorCtr="0" anchor="b" bIns="0" lIns="0" spcFirstLastPara="1" rIns="0" wrap="square" tIns="0">
            <a:noAutofit/>
          </a:bodyPr>
          <a:lstStyle/>
          <a:p>
            <a:pPr indent="0" lvl="0" marL="0" rtl="0" algn="ctr">
              <a:spcBef>
                <a:spcPts val="0"/>
              </a:spcBef>
              <a:spcAft>
                <a:spcPts val="0"/>
              </a:spcAft>
              <a:buClr>
                <a:schemeClr val="dk1"/>
              </a:buClr>
              <a:buSzPts val="2700"/>
              <a:buFont typeface="Calibri"/>
              <a:buNone/>
            </a:pPr>
            <a:r>
              <a:rPr lang="en" sz="2700">
                <a:solidFill>
                  <a:schemeClr val="dk1"/>
                </a:solidFill>
              </a:rPr>
              <a:t>Hack Club’s first space challenge, launched with Challenger Center in January, drew 211 projects. This summer, teenagers shipped 7,375 in Stardance.</a:t>
            </a:r>
            <a:endParaRPr sz="2700">
              <a:solidFill>
                <a:schemeClr val="dk1"/>
              </a:solidFill>
            </a:endParaRPr>
          </a:p>
          <a:p>
            <a:pPr indent="0" lvl="0" marL="0" rtl="0" algn="ctr">
              <a:spcBef>
                <a:spcPts val="0"/>
              </a:spcBef>
              <a:spcAft>
                <a:spcPts val="0"/>
              </a:spcAft>
              <a:buClr>
                <a:schemeClr val="dk1"/>
              </a:buClr>
              <a:buSzPts val="2700"/>
              <a:buFont typeface="Calibri"/>
              <a:buNone/>
            </a:pPr>
            <a:r>
              <a:t/>
            </a:r>
            <a:endParaRPr/>
          </a:p>
          <a:p>
            <a:pPr indent="0" lvl="0" marL="0" rtl="0" algn="ctr">
              <a:spcBef>
                <a:spcPts val="0"/>
              </a:spcBef>
              <a:spcAft>
                <a:spcPts val="0"/>
              </a:spcAft>
              <a:buClr>
                <a:schemeClr val="dk1"/>
              </a:buClr>
              <a:buSzPts val="2700"/>
              <a:buFont typeface="Calibri"/>
              <a:buNone/>
            </a:pPr>
            <a:r>
              <a:rPr lang="en" sz="1300"/>
              <a:t>Source: Hack Club project data, January 30 - October 31, 2026</a:t>
            </a:r>
            <a:endParaRPr sz="1300"/>
          </a:p>
        </p:txBody>
      </p:sp>
      <p:sp>
        <p:nvSpPr>
          <p:cNvPr id="140" name="Google Shape;140;p26"/>
          <p:cNvSpPr txBox="1"/>
          <p:nvPr>
            <p:ph idx="4294967295" type="sldNum"/>
          </p:nvPr>
        </p:nvSpPr>
        <p:spPr>
          <a:xfrm>
            <a:off x="8606790" y="4814316"/>
            <a:ext cx="411480" cy="205740"/>
          </a:xfrm>
          <a:prstGeom prst="rect">
            <a:avLst/>
          </a:prstGeom>
          <a:noFill/>
          <a:ln>
            <a:noFill/>
          </a:ln>
        </p:spPr>
        <p:txBody>
          <a:bodyPr anchorCtr="0" anchor="t" bIns="34275" lIns="68575" spcFirstLastPara="1" rIns="68575" wrap="square" tIns="34275">
            <a:noAutofit/>
          </a:bodyPr>
          <a:lstStyle/>
          <a:p>
            <a:pPr indent="0" lvl="0" marL="0" marR="0" rtl="0" algn="r">
              <a:spcBef>
                <a:spcPts val="0"/>
              </a:spcBef>
              <a:spcAft>
                <a:spcPts val="0"/>
              </a:spcAft>
              <a:buNone/>
            </a:pPr>
            <a:fld id="{00000000-1234-1234-1234-123412341234}" type="slidenum">
              <a:rPr b="0" i="0" lang="en" sz="800" u="none" cap="none" strike="noStrike">
                <a:solidFill>
                  <a:srgbClr val="555555"/>
                </a:solidFill>
                <a:latin typeface="Calibri"/>
                <a:ea typeface="Calibri"/>
                <a:cs typeface="Calibri"/>
                <a:sym typeface="Calibri"/>
              </a:rPr>
              <a:t>‹#›</a:t>
            </a:fld>
            <a:endParaRPr b="0" i="0" sz="800" u="none" cap="none" strike="noStrike">
              <a:solidFill>
                <a:srgbClr val="555555"/>
              </a:solidFill>
              <a:latin typeface="Calibri"/>
              <a:ea typeface="Calibri"/>
              <a:cs typeface="Calibri"/>
              <a:sym typeface="Calibri"/>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5" name="Shape 145"/>
        <p:cNvGrpSpPr/>
        <p:nvPr/>
      </p:nvGrpSpPr>
      <p:grpSpPr>
        <a:xfrm>
          <a:off x="0" y="0"/>
          <a:ext cx="0" cy="0"/>
          <a:chOff x="0" y="0"/>
          <a:chExt cx="0" cy="0"/>
        </a:xfrm>
      </p:grpSpPr>
      <p:sp>
        <p:nvSpPr>
          <p:cNvPr id="146" name="Google Shape;146;p27"/>
          <p:cNvSpPr txBox="1"/>
          <p:nvPr>
            <p:ph type="title"/>
          </p:nvPr>
        </p:nvSpPr>
        <p:spPr>
          <a:xfrm>
            <a:off x="411480" y="240030"/>
            <a:ext cx="8320811" cy="822960"/>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Clr>
                <a:schemeClr val="dk1"/>
              </a:buClr>
              <a:buSzPts val="2300"/>
              <a:buFont typeface="Calibri"/>
              <a:buNone/>
            </a:pPr>
            <a:r>
              <a:rPr lang="en" sz="2200">
                <a:solidFill>
                  <a:schemeClr val="dk1"/>
                </a:solidFill>
              </a:rPr>
              <a:t>Project highlights: aerospace &amp; hardware</a:t>
            </a:r>
            <a:r>
              <a:rPr lang="en" sz="2200"/>
              <a:t>, </a:t>
            </a:r>
            <a:r>
              <a:rPr lang="en" sz="2200">
                <a:solidFill>
                  <a:schemeClr val="dk1"/>
                </a:solidFill>
              </a:rPr>
              <a:t>built by American teenagers</a:t>
            </a:r>
            <a:endParaRPr sz="2200"/>
          </a:p>
        </p:txBody>
      </p:sp>
      <p:sp>
        <p:nvSpPr>
          <p:cNvPr id="147" name="Google Shape;147;p27"/>
          <p:cNvSpPr txBox="1"/>
          <p:nvPr>
            <p:ph idx="1" type="body"/>
          </p:nvPr>
        </p:nvSpPr>
        <p:spPr>
          <a:xfrm>
            <a:off x="411480" y="984095"/>
            <a:ext cx="8320800" cy="3566100"/>
          </a:xfrm>
          <a:prstGeom prst="rect">
            <a:avLst/>
          </a:prstGeom>
          <a:noFill/>
          <a:ln>
            <a:noFill/>
          </a:ln>
        </p:spPr>
        <p:txBody>
          <a:bodyPr anchorCtr="0" anchor="t" bIns="0" lIns="0" spcFirstLastPara="1" rIns="0" wrap="square" tIns="0">
            <a:noAutofit/>
          </a:bodyPr>
          <a:lstStyle/>
          <a:p>
            <a:pPr indent="-190500" lvl="0" marL="190500" rtl="0" algn="l">
              <a:spcBef>
                <a:spcPts val="0"/>
              </a:spcBef>
              <a:spcAft>
                <a:spcPts val="0"/>
              </a:spcAft>
              <a:buClr>
                <a:schemeClr val="dk1"/>
              </a:buClr>
              <a:buSzPts val="1400"/>
              <a:buChar char="•"/>
            </a:pPr>
            <a:r>
              <a:rPr lang="en" sz="1400" b="1" u="sng">
                <a:solidFill>
                  <a:schemeClr val="hlink"/>
                </a:solidFill>
                <a:hlinkClick r:id="rId3"/>
              </a:rPr>
              <a:t>Prometheus</a:t>
            </a:r>
            <a:r>
              <a:rPr lang="en" sz="1400">
                <a:solidFill>
                  <a:schemeClr val="dk1"/>
                </a:solidFill>
              </a:rPr>
              <a:t xml:space="preserve">: a sub-$600 autonomous wildfire-spotting quadcopter: custom flight-controller PCB (KiCad), Onshape chassis, a self-trained vision model. 155 hours. </a:t>
            </a:r>
            <a:r>
              <a:rPr lang="en" sz="1400">
                <a:solidFill>
                  <a:schemeClr val="accent2"/>
                </a:solidFill>
              </a:rPr>
              <a:t>Age 14, California</a:t>
            </a:r>
            <a:endParaRPr sz="1400"/>
          </a:p>
          <a:p>
            <a:pPr indent="-190500" lvl="0" marL="190500" rtl="0" algn="l">
              <a:spcBef>
                <a:spcPts val="900"/>
              </a:spcBef>
              <a:spcAft>
                <a:spcPts val="0"/>
              </a:spcAft>
              <a:buClr>
                <a:schemeClr val="dk1"/>
              </a:buClr>
              <a:buSzPts val="1400"/>
              <a:buChar char="•"/>
            </a:pPr>
            <a:r>
              <a:rPr lang="en" sz="1400" b="1" u="sng">
                <a:solidFill>
                  <a:schemeClr val="hlink"/>
                </a:solidFill>
                <a:hlinkClick r:id="rId4"/>
              </a:rPr>
              <a:t>Silverflame</a:t>
            </a:r>
            <a:r>
              <a:rPr lang="en" sz="1400">
                <a:solidFill>
                  <a:schemeClr val="dk1"/>
                </a:solidFill>
              </a:rPr>
              <a:t xml:space="preserve">: a thrust-vector-control model rocket designed to land propulsively, Falcon 9 style. </a:t>
            </a:r>
            <a:r>
              <a:rPr lang="en" sz="1400">
                <a:solidFill>
                  <a:schemeClr val="accent2"/>
                </a:solidFill>
              </a:rPr>
              <a:t>Age 16, Washington</a:t>
            </a:r>
            <a:endParaRPr sz="1400"/>
          </a:p>
          <a:p>
            <a:pPr indent="-190500" lvl="0" marL="190500" rtl="0" algn="l">
              <a:spcBef>
                <a:spcPts val="900"/>
              </a:spcBef>
              <a:spcAft>
                <a:spcPts val="0"/>
              </a:spcAft>
              <a:buClr>
                <a:schemeClr val="dk1"/>
              </a:buClr>
              <a:buSzPts val="1400"/>
              <a:buChar char="•"/>
            </a:pPr>
            <a:r>
              <a:rPr lang="en" sz="1400" b="1" u="sng">
                <a:solidFill>
                  <a:schemeClr val="hlink"/>
                </a:solidFill>
                <a:hlinkClick r:id="rId5"/>
              </a:rPr>
              <a:t>Geared reversible CVT</a:t>
            </a:r>
            <a:r>
              <a:rPr lang="en" sz="1400">
                <a:solidFill>
                  <a:schemeClr val="dk1"/>
                </a:solidFill>
              </a:rPr>
              <a:t xml:space="preserve">: a fully geared, bi-directional continuously variable transmission; 202 hours of mechanical design. </a:t>
            </a:r>
            <a:r>
              <a:rPr lang="en" sz="1400">
                <a:solidFill>
                  <a:schemeClr val="accent2"/>
                </a:solidFill>
              </a:rPr>
              <a:t>Age 16, California</a:t>
            </a:r>
            <a:endParaRPr sz="1400"/>
          </a:p>
          <a:p>
            <a:pPr indent="-190500" lvl="0" marL="190500" rtl="0" algn="l">
              <a:spcBef>
                <a:spcPts val="900"/>
              </a:spcBef>
              <a:spcAft>
                <a:spcPts val="0"/>
              </a:spcAft>
              <a:buClr>
                <a:schemeClr val="dk1"/>
              </a:buClr>
              <a:buSzPts val="1400"/>
              <a:buChar char="•"/>
            </a:pPr>
            <a:r>
              <a:rPr lang="en" sz="1400" b="1" u="sng">
                <a:solidFill>
                  <a:schemeClr val="hlink"/>
                </a:solidFill>
                <a:hlinkClick r:id="rId6"/>
              </a:rPr>
              <a:t>Miniature Mars Rover</a:t>
            </a:r>
            <a:r>
              <a:rPr lang="en" sz="1400">
                <a:solidFill>
                  <a:schemeClr val="dk1"/>
                </a:solidFill>
              </a:rPr>
              <a:t xml:space="preserve">: printable and published for anyone to build. </a:t>
            </a:r>
            <a:r>
              <a:rPr lang="en" sz="1400">
                <a:solidFill>
                  <a:schemeClr val="accent2"/>
                </a:solidFill>
              </a:rPr>
              <a:t>Age 14, California</a:t>
            </a:r>
            <a:endParaRPr sz="1400"/>
          </a:p>
          <a:p>
            <a:pPr indent="-190500" lvl="0" marL="190500" rtl="0" algn="l">
              <a:spcBef>
                <a:spcPts val="900"/>
              </a:spcBef>
              <a:spcAft>
                <a:spcPts val="0"/>
              </a:spcAft>
              <a:buClr>
                <a:schemeClr val="dk1"/>
              </a:buClr>
              <a:buSzPts val="1400"/>
              <a:buChar char="•"/>
            </a:pPr>
            <a:r>
              <a:rPr lang="en" sz="1400" b="1" u="sng">
                <a:solidFill>
                  <a:schemeClr val="hlink"/>
                </a:solidFill>
                <a:hlinkClick r:id="rId7"/>
              </a:rPr>
              <a:t>SpaceMount</a:t>
            </a:r>
            <a:r>
              <a:rPr lang="en" sz="1400">
                <a:solidFill>
                  <a:schemeClr val="dk1"/>
                </a:solidFill>
              </a:rPr>
              <a:t xml:space="preserve">: an open-source astrophotography GoTo mount. </a:t>
            </a:r>
            <a:r>
              <a:rPr lang="en" sz="1400">
                <a:solidFill>
                  <a:schemeClr val="accent2"/>
                </a:solidFill>
              </a:rPr>
              <a:t>Age 17, Idaho</a:t>
            </a:r>
            <a:endParaRPr sz="1400"/>
          </a:p>
        </p:txBody>
      </p:sp>
      <p:sp>
        <p:nvSpPr>
          <p:cNvPr id="148" name="Google Shape;148;p27"/>
          <p:cNvSpPr txBox="1"/>
          <p:nvPr>
            <p:ph idx="4294967295" type="sldNum"/>
          </p:nvPr>
        </p:nvSpPr>
        <p:spPr>
          <a:xfrm>
            <a:off x="8606790" y="4814316"/>
            <a:ext cx="411480" cy="205740"/>
          </a:xfrm>
          <a:prstGeom prst="rect">
            <a:avLst/>
          </a:prstGeom>
          <a:noFill/>
          <a:ln>
            <a:noFill/>
          </a:ln>
        </p:spPr>
        <p:txBody>
          <a:bodyPr anchorCtr="0" anchor="t" bIns="34275" lIns="68575" spcFirstLastPara="1" rIns="68575" wrap="square" tIns="34275">
            <a:noAutofit/>
          </a:bodyPr>
          <a:lstStyle/>
          <a:p>
            <a:pPr indent="0" lvl="0" marL="0" marR="0" rtl="0" algn="r">
              <a:spcBef>
                <a:spcPts val="0"/>
              </a:spcBef>
              <a:spcAft>
                <a:spcPts val="0"/>
              </a:spcAft>
              <a:buNone/>
            </a:pPr>
            <a:fld id="{00000000-1234-1234-1234-123412341234}" type="slidenum">
              <a:rPr b="0" i="0" lang="en" sz="800" u="none" cap="none" strike="noStrike">
                <a:solidFill>
                  <a:srgbClr val="555555"/>
                </a:solidFill>
                <a:latin typeface="Calibri"/>
                <a:ea typeface="Calibri"/>
                <a:cs typeface="Calibri"/>
                <a:sym typeface="Calibri"/>
              </a:rPr>
              <a:t>‹#›</a:t>
            </a:fld>
            <a:endParaRPr b="0" i="0" sz="800" u="none" cap="none" strike="noStrike">
              <a:solidFill>
                <a:srgbClr val="555555"/>
              </a:solidFill>
              <a:latin typeface="Calibri"/>
              <a:ea typeface="Calibri"/>
              <a:cs typeface="Calibri"/>
              <a:sym typeface="Calibri"/>
            </a:endParaRPr>
          </a:p>
        </p:txBody>
      </p:sp>
      <p:pic>
        <p:nvPicPr>
          <p:cNvPr id="149" name="Google Shape;149;p27"/>
          <p:cNvPicPr preferRelativeResize="0"/>
          <p:nvPr/>
        </p:nvPicPr>
        <p:blipFill>
          <a:blip r:embed="rId8">
            <a:alphaModFix/>
          </a:blip>
          <a:stretch>
            <a:fillRect/>
          </a:stretch>
        </p:blipFill>
        <p:spPr>
          <a:xfrm>
            <a:off x="411476" y="3346625"/>
            <a:ext cx="1102779" cy="1467700"/>
          </a:xfrm>
          <a:prstGeom prst="rect">
            <a:avLst/>
          </a:prstGeom>
          <a:noFill/>
          <a:ln>
            <a:noFill/>
          </a:ln>
        </p:spPr>
      </p:pic>
      <p:pic>
        <p:nvPicPr>
          <p:cNvPr id="150" name="Google Shape;150;p27"/>
          <p:cNvPicPr preferRelativeResize="0"/>
          <p:nvPr/>
        </p:nvPicPr>
        <p:blipFill>
          <a:blip r:embed="rId9">
            <a:alphaModFix/>
          </a:blip>
          <a:stretch>
            <a:fillRect/>
          </a:stretch>
        </p:blipFill>
        <p:spPr>
          <a:xfrm>
            <a:off x="2033950" y="3346623"/>
            <a:ext cx="1989994" cy="1467700"/>
          </a:xfrm>
          <a:prstGeom prst="rect">
            <a:avLst/>
          </a:prstGeom>
          <a:noFill/>
          <a:ln>
            <a:noFill/>
          </a:ln>
        </p:spPr>
      </p:pic>
      <p:pic>
        <p:nvPicPr>
          <p:cNvPr id="151" name="Google Shape;151;p27"/>
          <p:cNvPicPr preferRelativeResize="0"/>
          <p:nvPr/>
        </p:nvPicPr>
        <p:blipFill>
          <a:blip r:embed="rId10">
            <a:alphaModFix/>
          </a:blip>
          <a:stretch>
            <a:fillRect/>
          </a:stretch>
        </p:blipFill>
        <p:spPr>
          <a:xfrm>
            <a:off x="4270025" y="3346624"/>
            <a:ext cx="4499779" cy="1467700"/>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6" name="Shape 156"/>
        <p:cNvGrpSpPr/>
        <p:nvPr/>
      </p:nvGrpSpPr>
      <p:grpSpPr>
        <a:xfrm>
          <a:off x="0" y="0"/>
          <a:ext cx="0" cy="0"/>
          <a:chOff x="0" y="0"/>
          <a:chExt cx="0" cy="0"/>
        </a:xfrm>
      </p:grpSpPr>
      <p:sp>
        <p:nvSpPr>
          <p:cNvPr id="157" name="Google Shape;157;p28"/>
          <p:cNvSpPr txBox="1"/>
          <p:nvPr>
            <p:ph type="title"/>
          </p:nvPr>
        </p:nvSpPr>
        <p:spPr>
          <a:xfrm>
            <a:off x="411480" y="240030"/>
            <a:ext cx="8320811" cy="822960"/>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Clr>
                <a:schemeClr val="dk1"/>
              </a:buClr>
              <a:buSzPts val="2300"/>
              <a:buFont typeface="Calibri"/>
              <a:buNone/>
            </a:pPr>
            <a:r>
              <a:rPr lang="en"/>
              <a:t>Projects b</a:t>
            </a:r>
            <a:r>
              <a:rPr lang="en" sz="2300">
                <a:solidFill>
                  <a:schemeClr val="dk1"/>
                </a:solidFill>
              </a:rPr>
              <a:t>uilt with </a:t>
            </a:r>
            <a:r>
              <a:rPr lang="en"/>
              <a:t>open source </a:t>
            </a:r>
            <a:r>
              <a:rPr lang="en" sz="2300">
                <a:solidFill>
                  <a:schemeClr val="dk1"/>
                </a:solidFill>
              </a:rPr>
              <a:t>NASA data from around the world</a:t>
            </a:r>
            <a:endParaRPr sz="2300"/>
          </a:p>
        </p:txBody>
      </p:sp>
      <p:sp>
        <p:nvSpPr>
          <p:cNvPr id="158" name="Google Shape;158;p28"/>
          <p:cNvSpPr txBox="1"/>
          <p:nvPr>
            <p:ph idx="1" type="body"/>
          </p:nvPr>
        </p:nvSpPr>
        <p:spPr>
          <a:xfrm>
            <a:off x="411480" y="1131570"/>
            <a:ext cx="8320800" cy="3566100"/>
          </a:xfrm>
          <a:prstGeom prst="rect">
            <a:avLst/>
          </a:prstGeom>
          <a:noFill/>
          <a:ln>
            <a:noFill/>
          </a:ln>
        </p:spPr>
        <p:txBody>
          <a:bodyPr anchorCtr="0" anchor="t" bIns="0" lIns="0" spcFirstLastPara="1" rIns="0" wrap="square" tIns="0">
            <a:noAutofit/>
          </a:bodyPr>
          <a:lstStyle/>
          <a:p>
            <a:pPr indent="-190500" lvl="0" marL="190500" rtl="0" algn="l">
              <a:spcBef>
                <a:spcPts val="0"/>
              </a:spcBef>
              <a:spcAft>
                <a:spcPts val="0"/>
              </a:spcAft>
              <a:buClr>
                <a:schemeClr val="dk1"/>
              </a:buClr>
              <a:buSzPts val="1400"/>
              <a:buChar char="•"/>
            </a:pPr>
            <a:r>
              <a:rPr lang="en" sz="1400" b="1" u="sng">
                <a:solidFill>
                  <a:schemeClr val="hlink"/>
                </a:solidFill>
                <a:hlinkClick r:id="rId3"/>
              </a:rPr>
              <a:t>Orbital Eye</a:t>
            </a:r>
            <a:r>
              <a:rPr lang="en" sz="1400">
                <a:solidFill>
                  <a:schemeClr val="dk1"/>
                </a:solidFill>
              </a:rPr>
              <a:t xml:space="preserve">: an ISS and satellite pass predictor. </a:t>
            </a:r>
            <a:r>
              <a:rPr lang="en" sz="1400">
                <a:solidFill>
                  <a:schemeClr val="accent2"/>
                </a:solidFill>
              </a:rPr>
              <a:t>Age 16, India</a:t>
            </a:r>
            <a:endParaRPr sz="1400"/>
          </a:p>
          <a:p>
            <a:pPr indent="-190500" lvl="0" marL="190500" rtl="0" algn="l">
              <a:spcBef>
                <a:spcPts val="900"/>
              </a:spcBef>
              <a:spcAft>
                <a:spcPts val="0"/>
              </a:spcAft>
              <a:buClr>
                <a:schemeClr val="dk1"/>
              </a:buClr>
              <a:buSzPts val="1400"/>
              <a:buChar char="•"/>
            </a:pPr>
            <a:r>
              <a:rPr lang="en" sz="1400" b="1" u="sng">
                <a:solidFill>
                  <a:schemeClr val="hlink"/>
                </a:solidFill>
                <a:hlinkClick r:id="rId4"/>
              </a:rPr>
              <a:t>SpaceGuessr</a:t>
            </a:r>
            <a:r>
              <a:rPr lang="en" sz="1400">
                <a:solidFill>
                  <a:schemeClr val="dk1"/>
                </a:solidFill>
              </a:rPr>
              <a:t xml:space="preserve">: GeoGuessr, but with real NASA imagery. </a:t>
            </a:r>
            <a:r>
              <a:rPr lang="en" sz="1400">
                <a:solidFill>
                  <a:schemeClr val="accent2"/>
                </a:solidFill>
              </a:rPr>
              <a:t>Age 15, Germany</a:t>
            </a:r>
            <a:endParaRPr sz="1400"/>
          </a:p>
          <a:p>
            <a:pPr indent="-190500" lvl="0" marL="190500" rtl="0" algn="l">
              <a:spcBef>
                <a:spcPts val="900"/>
              </a:spcBef>
              <a:spcAft>
                <a:spcPts val="0"/>
              </a:spcAft>
              <a:buClr>
                <a:schemeClr val="dk1"/>
              </a:buClr>
              <a:buSzPts val="1400"/>
              <a:buChar char="•"/>
            </a:pPr>
            <a:r>
              <a:rPr lang="en" sz="1400" b="1" u="sng">
                <a:solidFill>
                  <a:schemeClr val="hlink"/>
                </a:solidFill>
                <a:hlinkClick r:id="rId5"/>
              </a:rPr>
              <a:t>Olympus Mons: The Voyage</a:t>
            </a:r>
            <a:r>
              <a:rPr lang="en" sz="1400">
                <a:solidFill>
                  <a:schemeClr val="dk1"/>
                </a:solidFill>
              </a:rPr>
              <a:t xml:space="preserve">: a rover simulator on real satellite height maps of Mars. </a:t>
            </a:r>
            <a:r>
              <a:rPr lang="en" sz="1400">
                <a:solidFill>
                  <a:schemeClr val="accent2"/>
                </a:solidFill>
              </a:rPr>
              <a:t>Age 14, United Arab Emirates</a:t>
            </a:r>
            <a:endParaRPr sz="1400"/>
          </a:p>
          <a:p>
            <a:pPr indent="-190500" lvl="0" marL="190500" rtl="0" algn="l">
              <a:spcBef>
                <a:spcPts val="900"/>
              </a:spcBef>
              <a:spcAft>
                <a:spcPts val="0"/>
              </a:spcAft>
              <a:buClr>
                <a:schemeClr val="dk1"/>
              </a:buClr>
              <a:buSzPts val="1400"/>
              <a:buChar char="•"/>
            </a:pPr>
            <a:r>
              <a:rPr lang="en" sz="1400" b="1" u="sng">
                <a:solidFill>
                  <a:schemeClr val="hlink"/>
                </a:solidFill>
                <a:hlinkClick r:id="rId6"/>
              </a:rPr>
              <a:t>Skywritten</a:t>
            </a:r>
            <a:r>
              <a:rPr lang="en" sz="1400">
                <a:solidFill>
                  <a:schemeClr val="dk1"/>
                </a:solidFill>
              </a:rPr>
              <a:t xml:space="preserve">: an “astronomical biography” of any date, assembled from four NASA archives. </a:t>
            </a:r>
            <a:r>
              <a:rPr lang="en" sz="1400">
                <a:solidFill>
                  <a:schemeClr val="accent2"/>
                </a:solidFill>
              </a:rPr>
              <a:t>Age 17, Bangladesh</a:t>
            </a:r>
            <a:endParaRPr sz="1400"/>
          </a:p>
          <a:p>
            <a:pPr indent="-190500" lvl="0" marL="190500" rtl="0" algn="l">
              <a:spcBef>
                <a:spcPts val="900"/>
              </a:spcBef>
              <a:spcAft>
                <a:spcPts val="0"/>
              </a:spcAft>
              <a:buClr>
                <a:schemeClr val="dk1"/>
              </a:buClr>
              <a:buSzPts val="1400"/>
              <a:buChar char="•"/>
            </a:pPr>
            <a:r>
              <a:rPr lang="en" sz="1400" b="1" u="sng">
                <a:solidFill>
                  <a:schemeClr val="hlink"/>
                </a:solidFill>
                <a:hlinkClick r:id="rId7"/>
              </a:rPr>
              <a:t>Eschatia</a:t>
            </a:r>
            <a:r>
              <a:rPr lang="en" sz="1400">
                <a:solidFill>
                  <a:schemeClr val="dk1"/>
                </a:solidFill>
              </a:rPr>
              <a:t xml:space="preserve">: a live James Webb Space Telescope archive explorer. </a:t>
            </a:r>
            <a:r>
              <a:rPr lang="en" sz="1400">
                <a:solidFill>
                  <a:schemeClr val="accent2"/>
                </a:solidFill>
              </a:rPr>
              <a:t>Age 16, California</a:t>
            </a:r>
            <a:endParaRPr sz="1400"/>
          </a:p>
          <a:p>
            <a:pPr indent="-190500" lvl="0" marL="190500" rtl="0" algn="l">
              <a:spcBef>
                <a:spcPts val="900"/>
              </a:spcBef>
              <a:spcAft>
                <a:spcPts val="0"/>
              </a:spcAft>
              <a:buClr>
                <a:schemeClr val="dk1"/>
              </a:buClr>
              <a:buSzPts val="1400"/>
              <a:buChar char="•"/>
            </a:pPr>
            <a:r>
              <a:rPr lang="en" sz="1400" b="1" u="sng">
                <a:solidFill>
                  <a:schemeClr val="hlink"/>
                </a:solidFill>
                <a:hlinkClick r:id="rId8"/>
              </a:rPr>
              <a:t>KesslerEdge</a:t>
            </a:r>
            <a:r>
              <a:rPr lang="en" sz="1400">
                <a:solidFill>
                  <a:schemeClr val="dk1"/>
                </a:solidFill>
              </a:rPr>
              <a:t xml:space="preserve">: an orbital physics simulation for autonomous debris avoidance, top 4%. </a:t>
            </a:r>
            <a:r>
              <a:rPr lang="en" sz="1400">
                <a:solidFill>
                  <a:schemeClr val="accent2"/>
                </a:solidFill>
              </a:rPr>
              <a:t>Age 17, New York</a:t>
            </a:r>
            <a:endParaRPr sz="1400"/>
          </a:p>
        </p:txBody>
      </p:sp>
      <p:sp>
        <p:nvSpPr>
          <p:cNvPr id="159" name="Google Shape;159;p28"/>
          <p:cNvSpPr txBox="1"/>
          <p:nvPr>
            <p:ph idx="4294967295" type="sldNum"/>
          </p:nvPr>
        </p:nvSpPr>
        <p:spPr>
          <a:xfrm>
            <a:off x="8606790" y="4814316"/>
            <a:ext cx="411480" cy="205740"/>
          </a:xfrm>
          <a:prstGeom prst="rect">
            <a:avLst/>
          </a:prstGeom>
          <a:noFill/>
          <a:ln>
            <a:noFill/>
          </a:ln>
        </p:spPr>
        <p:txBody>
          <a:bodyPr anchorCtr="0" anchor="t" bIns="34275" lIns="68575" spcFirstLastPara="1" rIns="68575" wrap="square" tIns="34275">
            <a:noAutofit/>
          </a:bodyPr>
          <a:lstStyle/>
          <a:p>
            <a:pPr indent="0" lvl="0" marL="0" marR="0" rtl="0" algn="r">
              <a:spcBef>
                <a:spcPts val="0"/>
              </a:spcBef>
              <a:spcAft>
                <a:spcPts val="0"/>
              </a:spcAft>
              <a:buNone/>
            </a:pPr>
            <a:fld id="{00000000-1234-1234-1234-123412341234}" type="slidenum">
              <a:rPr b="0" i="0" lang="en" sz="800" u="none" cap="none" strike="noStrike">
                <a:solidFill>
                  <a:srgbClr val="555555"/>
                </a:solidFill>
                <a:latin typeface="Calibri"/>
                <a:ea typeface="Calibri"/>
                <a:cs typeface="Calibri"/>
                <a:sym typeface="Calibri"/>
              </a:rPr>
              <a:t>‹#›</a:t>
            </a:fld>
            <a:endParaRPr b="0" i="0" sz="800" u="none" cap="none" strike="noStrike">
              <a:solidFill>
                <a:srgbClr val="555555"/>
              </a:solidFill>
              <a:latin typeface="Calibri"/>
              <a:ea typeface="Calibri"/>
              <a:cs typeface="Calibri"/>
              <a:sym typeface="Calibri"/>
            </a:endParaRPr>
          </a:p>
        </p:txBody>
      </p:sp>
      <p:pic>
        <p:nvPicPr>
          <p:cNvPr id="160" name="Google Shape;160;p28"/>
          <p:cNvPicPr preferRelativeResize="0"/>
          <p:nvPr/>
        </p:nvPicPr>
        <p:blipFill>
          <a:blip r:embed="rId9">
            <a:alphaModFix/>
          </a:blip>
          <a:stretch>
            <a:fillRect/>
          </a:stretch>
        </p:blipFill>
        <p:spPr>
          <a:xfrm>
            <a:off x="418486" y="3590806"/>
            <a:ext cx="2205852" cy="1240286"/>
          </a:xfrm>
          <a:prstGeom prst="rect">
            <a:avLst/>
          </a:prstGeom>
          <a:noFill/>
          <a:ln>
            <a:noFill/>
          </a:ln>
        </p:spPr>
      </p:pic>
      <p:pic>
        <p:nvPicPr>
          <p:cNvPr id="161" name="Google Shape;161;p28"/>
          <p:cNvPicPr preferRelativeResize="0"/>
          <p:nvPr/>
        </p:nvPicPr>
        <p:blipFill rotWithShape="1">
          <a:blip r:embed="rId10">
            <a:alphaModFix/>
          </a:blip>
          <a:srcRect b="7808" l="4901" r="5009" t="8412"/>
          <a:stretch/>
        </p:blipFill>
        <p:spPr>
          <a:xfrm>
            <a:off x="3313662" y="3575366"/>
            <a:ext cx="2136852" cy="1271175"/>
          </a:xfrm>
          <a:prstGeom prst="rect">
            <a:avLst/>
          </a:prstGeom>
          <a:noFill/>
          <a:ln>
            <a:noFill/>
          </a:ln>
        </p:spPr>
      </p:pic>
      <p:pic>
        <p:nvPicPr>
          <p:cNvPr id="162" name="Google Shape;162;p28" title="Screenshot 2026-10-22 at 23.22.20.png"/>
          <p:cNvPicPr preferRelativeResize="0"/>
          <p:nvPr/>
        </p:nvPicPr>
        <p:blipFill rotWithShape="1">
          <a:blip r:embed="rId11">
            <a:alphaModFix/>
          </a:blip>
          <a:srcRect b="0" l="27167" r="0" t="0"/>
          <a:stretch/>
        </p:blipFill>
        <p:spPr>
          <a:xfrm>
            <a:off x="6139837" y="3575367"/>
            <a:ext cx="2312438" cy="1271174"/>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7" name="Shape 167"/>
        <p:cNvGrpSpPr/>
        <p:nvPr/>
      </p:nvGrpSpPr>
      <p:grpSpPr>
        <a:xfrm>
          <a:off x="0" y="0"/>
          <a:ext cx="0" cy="0"/>
          <a:chOff x="0" y="0"/>
          <a:chExt cx="0" cy="0"/>
        </a:xfrm>
      </p:grpSpPr>
      <p:sp>
        <p:nvSpPr>
          <p:cNvPr id="168" name="Google Shape;168;p29"/>
          <p:cNvSpPr txBox="1"/>
          <p:nvPr>
            <p:ph type="title"/>
          </p:nvPr>
        </p:nvSpPr>
        <p:spPr>
          <a:xfrm>
            <a:off x="411480" y="240030"/>
            <a:ext cx="8320811" cy="822960"/>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Clr>
                <a:schemeClr val="dk1"/>
              </a:buClr>
              <a:buSzPts val="2300"/>
              <a:buFont typeface="Calibri"/>
              <a:buNone/>
            </a:pPr>
            <a:r>
              <a:rPr lang="en" sz="2300">
                <a:solidFill>
                  <a:schemeClr val="dk1"/>
                </a:solidFill>
              </a:rPr>
              <a:t>Turning teenagers’ bedrooms into makerspaces</a:t>
            </a:r>
            <a:endParaRPr sz="2300"/>
          </a:p>
        </p:txBody>
      </p:sp>
      <p:sp>
        <p:nvSpPr>
          <p:cNvPr id="169" name="Google Shape;169;p29"/>
          <p:cNvSpPr txBox="1"/>
          <p:nvPr/>
        </p:nvSpPr>
        <p:spPr>
          <a:xfrm>
            <a:off x="411480" y="1131570"/>
            <a:ext cx="5006340" cy="3566160"/>
          </a:xfrm>
          <a:prstGeom prst="rect">
            <a:avLst/>
          </a:prstGeom>
          <a:noFill/>
          <a:ln>
            <a:noFill/>
          </a:ln>
        </p:spPr>
        <p:txBody>
          <a:bodyPr anchorCtr="0" anchor="t" bIns="0" lIns="0" spcFirstLastPara="1" rIns="0" wrap="square" tIns="0">
            <a:noAutofit/>
          </a:bodyPr>
          <a:lstStyle/>
          <a:p>
            <a:pPr indent="-196850" lvl="0" marL="190500" marR="0" rtl="0" algn="l">
              <a:spcBef>
                <a:spcPts val="0"/>
              </a:spcBef>
              <a:spcAft>
                <a:spcPts val="0"/>
              </a:spcAft>
              <a:buClr>
                <a:schemeClr val="dk1"/>
              </a:buClr>
              <a:buSzPts val="1300"/>
              <a:buFont typeface="Calibri"/>
              <a:buChar char="•"/>
            </a:pPr>
            <a:r>
              <a:rPr b="1" i="0" lang="en" sz="1300" u="none" cap="none" strike="noStrike">
                <a:solidFill>
                  <a:schemeClr val="dk1"/>
                </a:solidFill>
                <a:latin typeface="Calibri"/>
                <a:ea typeface="Calibri"/>
                <a:cs typeface="Calibri"/>
                <a:sym typeface="Calibri"/>
              </a:rPr>
              <a:t>15,900</a:t>
            </a:r>
            <a:r>
              <a:rPr b="0" i="0" lang="en" sz="1300" u="none" cap="none" strike="noStrike">
                <a:solidFill>
                  <a:schemeClr val="dk1"/>
                </a:solidFill>
                <a:latin typeface="Calibri"/>
                <a:ea typeface="Calibri"/>
                <a:cs typeface="Calibri"/>
                <a:sym typeface="Calibri"/>
              </a:rPr>
              <a:t xml:space="preserve"> hardware projects created since the start of Stardance.</a:t>
            </a:r>
            <a:endParaRPr b="0" i="0" sz="1300" u="none" cap="none" strike="noStrike">
              <a:solidFill>
                <a:schemeClr val="dk1"/>
              </a:solidFill>
              <a:latin typeface="Calibri"/>
              <a:ea typeface="Calibri"/>
              <a:cs typeface="Calibri"/>
              <a:sym typeface="Calibri"/>
            </a:endParaRPr>
          </a:p>
          <a:p>
            <a:pPr indent="-196850" lvl="0" marL="190500" marR="0" rtl="0" algn="l">
              <a:spcBef>
                <a:spcPts val="700"/>
              </a:spcBef>
              <a:spcAft>
                <a:spcPts val="0"/>
              </a:spcAft>
              <a:buClr>
                <a:schemeClr val="dk1"/>
              </a:buClr>
              <a:buSzPts val="1300"/>
              <a:buFont typeface="Calibri"/>
              <a:buChar char="•"/>
            </a:pPr>
            <a:r>
              <a:rPr b="1" i="0" lang="en" sz="1300" u="none" cap="none" strike="noStrike">
                <a:solidFill>
                  <a:schemeClr val="dk1"/>
                </a:solidFill>
                <a:latin typeface="Calibri"/>
                <a:ea typeface="Calibri"/>
                <a:cs typeface="Calibri"/>
                <a:sym typeface="Calibri"/>
              </a:rPr>
              <a:t>$142,783</a:t>
            </a:r>
            <a:r>
              <a:rPr b="0" i="0" lang="en" sz="1300" u="none" cap="none" strike="noStrike">
                <a:solidFill>
                  <a:schemeClr val="dk1"/>
                </a:solidFill>
                <a:latin typeface="Calibri"/>
                <a:ea typeface="Calibri"/>
                <a:cs typeface="Calibri"/>
                <a:sym typeface="Calibri"/>
              </a:rPr>
              <a:t xml:space="preserve"> worth of micro grants given to teenagers in 71 countries.</a:t>
            </a:r>
            <a:endParaRPr sz="1300">
              <a:solidFill>
                <a:schemeClr val="dk1"/>
              </a:solidFill>
              <a:latin typeface="Calibri"/>
              <a:ea typeface="Calibri"/>
              <a:cs typeface="Calibri"/>
              <a:sym typeface="Calibri"/>
            </a:endParaRPr>
          </a:p>
          <a:p>
            <a:pPr indent="-196850" lvl="0" marL="190500" marR="0" rtl="0" algn="l">
              <a:spcBef>
                <a:spcPts val="700"/>
              </a:spcBef>
              <a:spcAft>
                <a:spcPts val="0"/>
              </a:spcAft>
              <a:buClr>
                <a:schemeClr val="dk1"/>
              </a:buClr>
              <a:buSzPts val="1300"/>
              <a:buFont typeface="Calibri"/>
              <a:buChar char="•"/>
            </a:pPr>
            <a:r>
              <a:rPr b="1" i="0" lang="en" sz="1300" u="none" cap="none" strike="noStrike">
                <a:solidFill>
                  <a:schemeClr val="dk1"/>
                </a:solidFill>
                <a:latin typeface="Calibri"/>
                <a:ea typeface="Calibri"/>
                <a:cs typeface="Calibri"/>
                <a:sym typeface="Calibri"/>
              </a:rPr>
              <a:t>$52,028</a:t>
            </a:r>
            <a:r>
              <a:rPr b="0" i="0" lang="en" sz="1300" u="none" cap="none" strike="noStrike">
                <a:solidFill>
                  <a:schemeClr val="dk1"/>
                </a:solidFill>
                <a:latin typeface="Calibri"/>
                <a:ea typeface="Calibri"/>
                <a:cs typeface="Calibri"/>
                <a:sym typeface="Calibri"/>
              </a:rPr>
              <a:t xml:space="preserve"> of that went to American teens in 31 states.</a:t>
            </a:r>
            <a:endParaRPr sz="1300">
              <a:solidFill>
                <a:schemeClr val="dk1"/>
              </a:solidFill>
              <a:latin typeface="Calibri"/>
              <a:ea typeface="Calibri"/>
              <a:cs typeface="Calibri"/>
              <a:sym typeface="Calibri"/>
            </a:endParaRPr>
          </a:p>
          <a:p>
            <a:pPr indent="-196850" lvl="0" marL="190500" marR="0" rtl="0" algn="l">
              <a:spcBef>
                <a:spcPts val="700"/>
              </a:spcBef>
              <a:spcAft>
                <a:spcPts val="0"/>
              </a:spcAft>
              <a:buClr>
                <a:schemeClr val="dk1"/>
              </a:buClr>
              <a:buSzPts val="1300"/>
              <a:buFont typeface="Calibri"/>
              <a:buChar char="•"/>
            </a:pPr>
            <a:r>
              <a:rPr b="1" i="0" lang="en" sz="1300" u="none" cap="none" strike="noStrike">
                <a:solidFill>
                  <a:schemeClr val="dk1"/>
                </a:solidFill>
                <a:latin typeface="Calibri"/>
                <a:ea typeface="Calibri"/>
                <a:cs typeface="Calibri"/>
                <a:sym typeface="Calibri"/>
              </a:rPr>
              <a:t>18,213</a:t>
            </a:r>
            <a:r>
              <a:rPr b="0" i="0" lang="en" sz="1300" u="none" cap="none" strike="noStrike">
                <a:solidFill>
                  <a:schemeClr val="dk1"/>
                </a:solidFill>
                <a:latin typeface="Calibri"/>
                <a:ea typeface="Calibri"/>
                <a:cs typeface="Calibri"/>
                <a:sym typeface="Calibri"/>
              </a:rPr>
              <a:t xml:space="preserve"> prize items delivered to </a:t>
            </a:r>
            <a:r>
              <a:rPr b="1" i="0" lang="en" sz="1300" u="none" cap="none" strike="noStrike">
                <a:solidFill>
                  <a:schemeClr val="dk1"/>
                </a:solidFill>
                <a:latin typeface="Calibri"/>
                <a:ea typeface="Calibri"/>
                <a:cs typeface="Calibri"/>
                <a:sym typeface="Calibri"/>
              </a:rPr>
              <a:t>7,377</a:t>
            </a:r>
            <a:r>
              <a:rPr b="0" i="0" lang="en" sz="1300" u="none" cap="none" strike="noStrike">
                <a:solidFill>
                  <a:schemeClr val="dk1"/>
                </a:solidFill>
                <a:latin typeface="Calibri"/>
                <a:ea typeface="Calibri"/>
                <a:cs typeface="Calibri"/>
                <a:sym typeface="Calibri"/>
              </a:rPr>
              <a:t xml:space="preserve"> teens: 3D printers, Raspberry Pis, soldering irons, PCB and 3D-printing credits, keyboards, etc.</a:t>
            </a:r>
            <a:endParaRPr sz="1300">
              <a:solidFill>
                <a:schemeClr val="dk1"/>
              </a:solidFill>
              <a:latin typeface="Calibri"/>
              <a:ea typeface="Calibri"/>
              <a:cs typeface="Calibri"/>
              <a:sym typeface="Calibri"/>
            </a:endParaRPr>
          </a:p>
          <a:p>
            <a:pPr indent="-196850" lvl="0" marL="190500" marR="0" rtl="0" algn="l">
              <a:spcBef>
                <a:spcPts val="700"/>
              </a:spcBef>
              <a:spcAft>
                <a:spcPts val="0"/>
              </a:spcAft>
              <a:buClr>
                <a:schemeClr val="dk1"/>
              </a:buClr>
              <a:buSzPts val="1300"/>
              <a:buFont typeface="Calibri"/>
              <a:buChar char="•"/>
            </a:pPr>
            <a:r>
              <a:rPr b="1" i="0" lang="en" sz="1300" u="none" cap="none" strike="noStrike">
                <a:solidFill>
                  <a:schemeClr val="dk1"/>
                </a:solidFill>
                <a:latin typeface="Calibri"/>
                <a:ea typeface="Calibri"/>
                <a:cs typeface="Calibri"/>
                <a:sym typeface="Calibri"/>
              </a:rPr>
              <a:t>Outpost</a:t>
            </a:r>
            <a:r>
              <a:rPr b="0" i="0" lang="en" sz="1300" u="none" cap="none" strike="noStrike">
                <a:solidFill>
                  <a:schemeClr val="dk1"/>
                </a:solidFill>
                <a:latin typeface="Calibri"/>
                <a:ea typeface="Calibri"/>
                <a:cs typeface="Calibri"/>
                <a:sym typeface="Calibri"/>
              </a:rPr>
              <a:t>: 130 teens flown to a week-long “Manufactured in America” hardware hackathon in San Mateo, CA (July 14–20).</a:t>
            </a:r>
            <a:endParaRPr sz="1300">
              <a:solidFill>
                <a:schemeClr val="dk1"/>
              </a:solidFill>
              <a:latin typeface="Calibri"/>
              <a:ea typeface="Calibri"/>
              <a:cs typeface="Calibri"/>
              <a:sym typeface="Calibri"/>
            </a:endParaRPr>
          </a:p>
        </p:txBody>
      </p:sp>
      <p:sp>
        <p:nvSpPr>
          <p:cNvPr id="170" name="Google Shape;170;p29"/>
          <p:cNvSpPr txBox="1"/>
          <p:nvPr>
            <p:ph idx="4294967295" type="sldNum"/>
          </p:nvPr>
        </p:nvSpPr>
        <p:spPr>
          <a:xfrm>
            <a:off x="8606790" y="4814316"/>
            <a:ext cx="411480" cy="205740"/>
          </a:xfrm>
          <a:prstGeom prst="rect">
            <a:avLst/>
          </a:prstGeom>
          <a:noFill/>
          <a:ln>
            <a:noFill/>
          </a:ln>
        </p:spPr>
        <p:txBody>
          <a:bodyPr anchorCtr="0" anchor="t" bIns="34275" lIns="68575" spcFirstLastPara="1" rIns="68575" wrap="square" tIns="34275">
            <a:noAutofit/>
          </a:bodyPr>
          <a:lstStyle/>
          <a:p>
            <a:pPr indent="0" lvl="0" marL="0" marR="0" rtl="0" algn="r">
              <a:spcBef>
                <a:spcPts val="0"/>
              </a:spcBef>
              <a:spcAft>
                <a:spcPts val="0"/>
              </a:spcAft>
              <a:buNone/>
            </a:pPr>
            <a:fld id="{00000000-1234-1234-1234-123412341234}" type="slidenum">
              <a:rPr b="0" i="0" lang="en" sz="800" u="none" cap="none" strike="noStrike">
                <a:solidFill>
                  <a:srgbClr val="555555"/>
                </a:solidFill>
                <a:latin typeface="Calibri"/>
                <a:ea typeface="Calibri"/>
                <a:cs typeface="Calibri"/>
                <a:sym typeface="Calibri"/>
              </a:rPr>
              <a:t>‹#›</a:t>
            </a:fld>
            <a:endParaRPr b="0" i="0" sz="800" u="none" cap="none" strike="noStrike">
              <a:solidFill>
                <a:srgbClr val="555555"/>
              </a:solidFill>
              <a:latin typeface="Calibri"/>
              <a:ea typeface="Calibri"/>
              <a:cs typeface="Calibri"/>
              <a:sym typeface="Calibri"/>
            </a:endParaRPr>
          </a:p>
        </p:txBody>
      </p:sp>
      <p:pic>
        <p:nvPicPr>
          <p:cNvPr id="171" name="Google Shape;171;p29" title="Screenshot 2026-10-22 at 23.34.44.png"/>
          <p:cNvPicPr preferRelativeResize="0"/>
          <p:nvPr/>
        </p:nvPicPr>
        <p:blipFill>
          <a:blip r:embed="rId3">
            <a:alphaModFix/>
          </a:blip>
          <a:stretch>
            <a:fillRect/>
          </a:stretch>
        </p:blipFill>
        <p:spPr>
          <a:xfrm>
            <a:off x="5661724" y="973969"/>
            <a:ext cx="3070576" cy="1792738"/>
          </a:xfrm>
          <a:prstGeom prst="rect">
            <a:avLst/>
          </a:prstGeom>
          <a:noFill/>
          <a:ln>
            <a:noFill/>
          </a:ln>
        </p:spPr>
      </p:pic>
      <p:pic>
        <p:nvPicPr>
          <p:cNvPr id="172" name="Google Shape;172;p29"/>
          <p:cNvPicPr preferRelativeResize="0"/>
          <p:nvPr/>
        </p:nvPicPr>
        <p:blipFill rotWithShape="1">
          <a:blip r:embed="rId4">
            <a:alphaModFix/>
          </a:blip>
          <a:srcRect b="0" l="0" r="6751" t="0"/>
          <a:stretch/>
        </p:blipFill>
        <p:spPr>
          <a:xfrm>
            <a:off x="5661725" y="2976500"/>
            <a:ext cx="3070577" cy="1852304"/>
          </a:xfrm>
          <a:prstGeom prst="rect">
            <a:avLst/>
          </a:prstGeom>
          <a:noFill/>
          <a:ln>
            <a:noFill/>
          </a:ln>
        </p:spPr>
      </p:pic>
      <p:pic>
        <p:nvPicPr>
          <p:cNvPr id="173" name="Google Shape;173;p29" title="Screenshot 2026-10-22 at 23.36.49.png"/>
          <p:cNvPicPr preferRelativeResize="0"/>
          <p:nvPr/>
        </p:nvPicPr>
        <p:blipFill rotWithShape="1">
          <a:blip r:embed="rId5">
            <a:alphaModFix/>
          </a:blip>
          <a:srcRect b="0" l="0" r="715" t="0"/>
          <a:stretch/>
        </p:blipFill>
        <p:spPr>
          <a:xfrm>
            <a:off x="426086" y="3359225"/>
            <a:ext cx="2115439" cy="1503599"/>
          </a:xfrm>
          <a:prstGeom prst="rect">
            <a:avLst/>
          </a:prstGeom>
          <a:noFill/>
          <a:ln>
            <a:noFill/>
          </a:ln>
        </p:spPr>
      </p:pic>
      <p:pic>
        <p:nvPicPr>
          <p:cNvPr id="174" name="Google Shape;174;p29" title="Screenshot 2026-10-22 at 23.37.59.png"/>
          <p:cNvPicPr preferRelativeResize="0"/>
          <p:nvPr/>
        </p:nvPicPr>
        <p:blipFill>
          <a:blip r:embed="rId6">
            <a:alphaModFix/>
          </a:blip>
          <a:stretch>
            <a:fillRect/>
          </a:stretch>
        </p:blipFill>
        <p:spPr>
          <a:xfrm>
            <a:off x="2971435" y="3359225"/>
            <a:ext cx="2260401" cy="1503600"/>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9" name="Shape 179"/>
        <p:cNvGrpSpPr/>
        <p:nvPr/>
      </p:nvGrpSpPr>
      <p:grpSpPr>
        <a:xfrm>
          <a:off x="0" y="0"/>
          <a:ext cx="0" cy="0"/>
          <a:chOff x="0" y="0"/>
          <a:chExt cx="0" cy="0"/>
        </a:xfrm>
      </p:grpSpPr>
      <p:sp>
        <p:nvSpPr>
          <p:cNvPr id="180" name="Google Shape;180;p30"/>
          <p:cNvSpPr txBox="1"/>
          <p:nvPr>
            <p:ph type="title"/>
          </p:nvPr>
        </p:nvSpPr>
        <p:spPr>
          <a:xfrm>
            <a:off x="549778" y="1628775"/>
            <a:ext cx="8044500" cy="1028700"/>
          </a:xfrm>
          <a:prstGeom prst="rect">
            <a:avLst/>
          </a:prstGeom>
          <a:noFill/>
          <a:ln>
            <a:noFill/>
          </a:ln>
        </p:spPr>
        <p:txBody>
          <a:bodyPr anchorCtr="0" anchor="b" bIns="0" lIns="0" spcFirstLastPara="1" rIns="0" wrap="square" tIns="0">
            <a:noAutofit/>
          </a:bodyPr>
          <a:lstStyle/>
          <a:p>
            <a:pPr indent="0" lvl="0" marL="0" rtl="0" algn="ctr">
              <a:spcBef>
                <a:spcPts val="0"/>
              </a:spcBef>
              <a:spcAft>
                <a:spcPts val="0"/>
              </a:spcAft>
              <a:buClr>
                <a:schemeClr val="dk1"/>
              </a:buClr>
              <a:buSzPts val="3300"/>
              <a:buFont typeface="Calibri"/>
              <a:buNone/>
            </a:pPr>
            <a:r>
              <a:rPr lang="en" sz="3300">
                <a:solidFill>
                  <a:schemeClr val="dk1"/>
                </a:solidFill>
              </a:rPr>
              <a:t>Thank you for helping change the lives of </a:t>
            </a:r>
            <a:r>
              <a:rPr lang="en"/>
              <a:t>teenagers across the world</a:t>
            </a:r>
            <a:r>
              <a:rPr lang="en" sz="3300">
                <a:solidFill>
                  <a:schemeClr val="dk1"/>
                </a:solidFill>
              </a:rPr>
              <a:t>!</a:t>
            </a:r>
            <a:endParaRPr sz="3300"/>
          </a:p>
        </p:txBody>
      </p:sp>
      <p:sp>
        <p:nvSpPr>
          <p:cNvPr id="181" name="Google Shape;181;p30"/>
          <p:cNvSpPr txBox="1"/>
          <p:nvPr>
            <p:ph idx="1" type="body"/>
          </p:nvPr>
        </p:nvSpPr>
        <p:spPr>
          <a:xfrm>
            <a:off x="548640" y="2811780"/>
            <a:ext cx="8044434" cy="822960"/>
          </a:xfrm>
          <a:prstGeom prst="rect">
            <a:avLst/>
          </a:prstGeom>
          <a:noFill/>
          <a:ln>
            <a:noFill/>
          </a:ln>
        </p:spPr>
        <p:txBody>
          <a:bodyPr anchorCtr="0" anchor="t" bIns="0" lIns="0" spcFirstLastPara="1" rIns="0" wrap="square" tIns="0">
            <a:noAutofit/>
          </a:bodyPr>
          <a:lstStyle/>
          <a:p>
            <a:pPr indent="0" lvl="0" marL="0" rtl="0" algn="ctr">
              <a:spcBef>
                <a:spcPts val="0"/>
              </a:spcBef>
              <a:spcAft>
                <a:spcPts val="0"/>
              </a:spcAft>
              <a:buClr>
                <a:schemeClr val="dk1"/>
              </a:buClr>
              <a:buSzPts val="1700"/>
              <a:buNone/>
            </a:pPr>
            <a:r>
              <a:rPr lang="en" sz="1700">
                <a:solidFill>
                  <a:schemeClr val="dk1"/>
                </a:solidFill>
              </a:rPr>
              <a:t>Hack Club · hackclub.com · </a:t>
            </a:r>
            <a:r>
              <a:rPr lang="en" sz="1700" u="sng">
                <a:solidFill>
                  <a:schemeClr val="hlink"/>
                </a:solidFill>
                <a:hlinkClick r:id="rId3"/>
              </a:rPr>
              <a:t>stardance.hackclub.com</a:t>
            </a:r>
            <a:endParaRPr/>
          </a:p>
          <a:p>
            <a:pPr indent="0" lvl="0" marL="0" rtl="0" algn="ctr">
              <a:spcBef>
                <a:spcPts val="0"/>
              </a:spcBef>
              <a:spcAft>
                <a:spcPts val="0"/>
              </a:spcAft>
              <a:buClr>
                <a:schemeClr val="dk1"/>
              </a:buClr>
              <a:buSzPts val="1700"/>
              <a:buNone/>
            </a:pPr>
            <a:r>
              <a:t/>
            </a:r>
            <a:endParaRPr/>
          </a:p>
          <a:p>
            <a:pPr indent="0" lvl="0" marL="0" rtl="0" algn="ctr">
              <a:spcBef>
                <a:spcPts val="0"/>
              </a:spcBef>
              <a:spcAft>
                <a:spcPts val="0"/>
              </a:spcAft>
              <a:buClr>
                <a:schemeClr val="lt1"/>
              </a:buClr>
              <a:buSzPts val="1100"/>
              <a:buFont typeface="Arial"/>
              <a:buNone/>
            </a:pPr>
            <a:r>
              <a:rPr lang="en"/>
              <a:t>Contact: Deven Jadhav (deven@hackclub.com), Chief of Staff, Programs</a:t>
            </a:r>
            <a:endParaRPr/>
          </a:p>
          <a:p>
            <a:pPr indent="0" lvl="0" marL="0" rtl="0" algn="l">
              <a:spcBef>
                <a:spcPts val="0"/>
              </a:spcBef>
              <a:spcAft>
                <a:spcPts val="0"/>
              </a:spcAft>
              <a:buClr>
                <a:schemeClr val="dk1"/>
              </a:buClr>
              <a:buSzPts val="1700"/>
              <a:buNone/>
            </a:pPr>
            <a:r>
              <a:t/>
            </a:r>
            <a:endParaRPr/>
          </a:p>
        </p:txBody>
      </p:sp>
      <p:sp>
        <p:nvSpPr>
          <p:cNvPr id="182" name="Google Shape;182;p30"/>
          <p:cNvSpPr txBox="1"/>
          <p:nvPr>
            <p:ph idx="4294967295" type="sldNum"/>
          </p:nvPr>
        </p:nvSpPr>
        <p:spPr>
          <a:xfrm>
            <a:off x="8606790" y="4814316"/>
            <a:ext cx="411480" cy="205740"/>
          </a:xfrm>
          <a:prstGeom prst="rect">
            <a:avLst/>
          </a:prstGeom>
          <a:noFill/>
          <a:ln>
            <a:noFill/>
          </a:ln>
        </p:spPr>
        <p:txBody>
          <a:bodyPr anchorCtr="0" anchor="t" bIns="34275" lIns="68575" spcFirstLastPara="1" rIns="68575" wrap="square" tIns="34275">
            <a:noAutofit/>
          </a:bodyPr>
          <a:lstStyle/>
          <a:p>
            <a:pPr indent="0" lvl="0" marL="0" marR="0" rtl="0" algn="r">
              <a:spcBef>
                <a:spcPts val="0"/>
              </a:spcBef>
              <a:spcAft>
                <a:spcPts val="0"/>
              </a:spcAft>
              <a:buNone/>
            </a:pPr>
            <a:fld id="{00000000-1234-1234-1234-123412341234}" type="slidenum">
              <a:rPr b="0" i="0" lang="en" sz="800" u="none" cap="none" strike="noStrike">
                <a:solidFill>
                  <a:srgbClr val="555555"/>
                </a:solidFill>
                <a:latin typeface="Calibri"/>
                <a:ea typeface="Calibri"/>
                <a:cs typeface="Calibri"/>
                <a:sym typeface="Calibri"/>
              </a:rPr>
              <a:t>‹#›</a:t>
            </a:fld>
            <a:endParaRPr b="0" i="0" sz="800" u="none" cap="none" strike="noStrike">
              <a:solidFill>
                <a:srgbClr val="555555"/>
              </a:solidFill>
              <a:latin typeface="Calibri"/>
              <a:ea typeface="Calibri"/>
              <a:cs typeface="Calibri"/>
              <a:sym typeface="Calibri"/>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7" name="Shape 187"/>
        <p:cNvGrpSpPr/>
        <p:nvPr/>
      </p:nvGrpSpPr>
      <p:grpSpPr>
        <a:xfrm>
          <a:off x="0" y="0"/>
          <a:ext cx="0" cy="0"/>
          <a:chOff x="0" y="0"/>
          <a:chExt cx="0" cy="0"/>
        </a:xfrm>
      </p:grpSpPr>
      <p:sp>
        <p:nvSpPr>
          <p:cNvPr id="188" name="Google Shape;188;p31"/>
          <p:cNvSpPr txBox="1"/>
          <p:nvPr>
            <p:ph type="title"/>
          </p:nvPr>
        </p:nvSpPr>
        <p:spPr>
          <a:xfrm>
            <a:off x="411480" y="240030"/>
            <a:ext cx="8320811" cy="822960"/>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Clr>
                <a:schemeClr val="dk1"/>
              </a:buClr>
              <a:buSzPts val="2300"/>
              <a:buFont typeface="Calibri"/>
              <a:buNone/>
            </a:pPr>
            <a:r>
              <a:rPr lang="en" sz="1900"/>
              <a:t>We asked teenagers what they thought of Stardance…</a:t>
            </a:r>
            <a:endParaRPr sz="1900"/>
          </a:p>
          <a:p>
            <a:pPr indent="0" lvl="0" marL="0" rtl="0" algn="l">
              <a:spcBef>
                <a:spcPts val="0"/>
              </a:spcBef>
              <a:spcAft>
                <a:spcPts val="0"/>
              </a:spcAft>
              <a:buClr>
                <a:schemeClr val="dk1"/>
              </a:buClr>
              <a:buSzPts val="2300"/>
              <a:buFont typeface="Calibri"/>
              <a:buNone/>
            </a:pPr>
            <a:r>
              <a:rPr lang="en" sz="1900"/>
              <a:t>Here’s what they said:</a:t>
            </a:r>
            <a:endParaRPr sz="1900"/>
          </a:p>
        </p:txBody>
      </p:sp>
      <p:sp>
        <p:nvSpPr>
          <p:cNvPr id="189" name="Google Shape;189;p31"/>
          <p:cNvSpPr txBox="1"/>
          <p:nvPr>
            <p:ph idx="1" type="body"/>
          </p:nvPr>
        </p:nvSpPr>
        <p:spPr>
          <a:xfrm>
            <a:off x="411480" y="1131570"/>
            <a:ext cx="8320811" cy="3566160"/>
          </a:xfrm>
          <a:prstGeom prst="rect">
            <a:avLst/>
          </a:prstGeom>
          <a:noFill/>
          <a:ln>
            <a:noFill/>
          </a:ln>
        </p:spPr>
        <p:txBody>
          <a:bodyPr anchorCtr="0" anchor="t" bIns="0" lIns="0" spcFirstLastPara="1" rIns="0" wrap="square" tIns="0">
            <a:noAutofit/>
          </a:bodyPr>
          <a:lstStyle/>
          <a:p>
            <a:pPr indent="0" lvl="0" marL="0" rtl="0" algn="l">
              <a:spcBef>
                <a:spcPts val="1300"/>
              </a:spcBef>
              <a:spcAft>
                <a:spcPts val="0"/>
              </a:spcAft>
              <a:buClr>
                <a:schemeClr val="lt1"/>
              </a:buClr>
              <a:buSzPts val="1100"/>
              <a:buFont typeface="Arial"/>
              <a:buNone/>
            </a:pPr>
            <a:r>
              <a:rPr lang="en" sz="1300"/>
              <a:t xml:space="preserve">“I’ve always been fascinated by space, and I had been imagining a way to explore planets, moons, and missions interactively. Stardance gave me the perfect reason to stop planning and start building.” </a:t>
            </a:r>
            <a:r>
              <a:rPr lang="en" sz="1300">
                <a:solidFill>
                  <a:schemeClr val="accent2"/>
                </a:solidFill>
              </a:rPr>
              <a:t>Age 14, India</a:t>
            </a:r>
            <a:endParaRPr>
              <a:solidFill>
                <a:schemeClr val="accent2"/>
              </a:solidFill>
            </a:endParaRPr>
          </a:p>
          <a:p>
            <a:pPr indent="0" lvl="0" marL="0" rtl="0" algn="l">
              <a:spcBef>
                <a:spcPts val="1300"/>
              </a:spcBef>
              <a:spcAft>
                <a:spcPts val="0"/>
              </a:spcAft>
              <a:buClr>
                <a:schemeClr val="lt1"/>
              </a:buClr>
              <a:buSzPts val="1100"/>
              <a:buFont typeface="Arial"/>
              <a:buNone/>
            </a:pPr>
            <a:r>
              <a:rPr lang="en" sz="1300"/>
              <a:t xml:space="preserve">“I had no idea how to code, write a readme, or create a repository before this summer, and after the first night that I had finally shipped my first project, I felt tremendously proud. I just wanted to say that I am in absolute awe in what I was able to accomplish because of this program and thank you for that opportunity!!” </a:t>
            </a:r>
            <a:r>
              <a:rPr lang="en" sz="1300">
                <a:solidFill>
                  <a:schemeClr val="accent2"/>
                </a:solidFill>
              </a:rPr>
              <a:t>Age 16, California</a:t>
            </a:r>
            <a:endParaRPr>
              <a:solidFill>
                <a:schemeClr val="accent2"/>
              </a:solidFill>
            </a:endParaRPr>
          </a:p>
          <a:p>
            <a:pPr indent="0" lvl="0" marL="0" rtl="0" algn="l">
              <a:spcBef>
                <a:spcPts val="1300"/>
              </a:spcBef>
              <a:spcAft>
                <a:spcPts val="0"/>
              </a:spcAft>
              <a:buClr>
                <a:schemeClr val="lt1"/>
              </a:buClr>
              <a:buSzPts val="1100"/>
              <a:buFont typeface="Arial"/>
              <a:buNone/>
            </a:pPr>
            <a:r>
              <a:rPr lang="en" sz="1300"/>
              <a:t xml:space="preserve">“as someone who wants to be an engineer more than anything it’s very inspiring to see that not only are there so many people my age interested in this stuff but also that there are people that are older than us looking out for the next generation and helping us bring our ideas to life. thank you guys so much” </a:t>
            </a:r>
            <a:r>
              <a:rPr lang="en" sz="1300">
                <a:solidFill>
                  <a:schemeClr val="accent2"/>
                </a:solidFill>
              </a:rPr>
              <a:t>Age 16, Nevada</a:t>
            </a:r>
            <a:endParaRPr>
              <a:solidFill>
                <a:schemeClr val="accent2"/>
              </a:solidFill>
            </a:endParaRPr>
          </a:p>
          <a:p>
            <a:pPr indent="0" lvl="0" marL="0" rtl="0" algn="l">
              <a:spcBef>
                <a:spcPts val="1300"/>
              </a:spcBef>
              <a:spcAft>
                <a:spcPts val="0"/>
              </a:spcAft>
              <a:buClr>
                <a:schemeClr val="lt1"/>
              </a:buClr>
              <a:buSzPts val="1100"/>
              <a:buFont typeface="Arial"/>
              <a:buNone/>
            </a:pPr>
            <a:r>
              <a:rPr lang="en" sz="1300"/>
              <a:t xml:space="preserve">“So far I like Stardance, and I really love that you partnered with NASA because I want to be an aerospace engineer someday.” </a:t>
            </a:r>
            <a:r>
              <a:rPr lang="en" sz="1300">
                <a:solidFill>
                  <a:schemeClr val="accent2"/>
                </a:solidFill>
              </a:rPr>
              <a:t>Age 14, Colorado</a:t>
            </a:r>
            <a:endParaRPr>
              <a:solidFill>
                <a:schemeClr val="accent2"/>
              </a:solidFill>
            </a:endParaRPr>
          </a:p>
          <a:p>
            <a:pPr indent="0" lvl="0" marL="0" rtl="0" algn="l">
              <a:spcBef>
                <a:spcPts val="1300"/>
              </a:spcBef>
              <a:spcAft>
                <a:spcPts val="0"/>
              </a:spcAft>
              <a:buClr>
                <a:schemeClr val="lt1"/>
              </a:buClr>
              <a:buSzPts val="1100"/>
              <a:buFont typeface="Arial"/>
              <a:buNone/>
            </a:pPr>
            <a:r>
              <a:rPr lang="en" sz="1300"/>
              <a:t xml:space="preserve">“he is so inspiring ngl, he just made me feel more excited about astronomy than anyone ever has.” </a:t>
            </a:r>
            <a:r>
              <a:rPr lang="en" sz="1300">
                <a:solidFill>
                  <a:schemeClr val="accent2"/>
                </a:solidFill>
              </a:rPr>
              <a:t>Age 15, India, after Dr. Jim Green’s AMA</a:t>
            </a:r>
            <a:endParaRPr>
              <a:solidFill>
                <a:schemeClr val="accent2"/>
              </a:solidFill>
            </a:endParaRPr>
          </a:p>
          <a:p>
            <a:pPr indent="0" lvl="0" marL="0" rtl="0" algn="l">
              <a:spcBef>
                <a:spcPts val="1300"/>
              </a:spcBef>
              <a:spcAft>
                <a:spcPts val="0"/>
              </a:spcAft>
              <a:buClr>
                <a:schemeClr val="lt1"/>
              </a:buClr>
              <a:buSzPts val="1100"/>
              <a:buFont typeface="Arial"/>
              <a:buNone/>
            </a:pPr>
            <a:r>
              <a:rPr lang="en" sz="1300"/>
              <a:t xml:space="preserve">“Y’all are the best! Please do another space themed challenge soon, I love space!” </a:t>
            </a:r>
            <a:r>
              <a:rPr lang="en" sz="1300">
                <a:solidFill>
                  <a:schemeClr val="accent2"/>
                </a:solidFill>
              </a:rPr>
              <a:t>Georgia</a:t>
            </a:r>
            <a:endParaRPr>
              <a:solidFill>
                <a:schemeClr val="accent2"/>
              </a:solidFill>
            </a:endParaRPr>
          </a:p>
        </p:txBody>
      </p:sp>
      <p:sp>
        <p:nvSpPr>
          <p:cNvPr id="190" name="Google Shape;190;p31"/>
          <p:cNvSpPr txBox="1"/>
          <p:nvPr>
            <p:ph idx="4294967295" type="sldNum"/>
          </p:nvPr>
        </p:nvSpPr>
        <p:spPr>
          <a:xfrm>
            <a:off x="8606790" y="4814316"/>
            <a:ext cx="411480" cy="205740"/>
          </a:xfrm>
          <a:prstGeom prst="rect">
            <a:avLst/>
          </a:prstGeom>
          <a:noFill/>
          <a:ln>
            <a:noFill/>
          </a:ln>
        </p:spPr>
        <p:txBody>
          <a:bodyPr anchorCtr="0" anchor="t" bIns="34275" lIns="68575" spcFirstLastPara="1" rIns="68575" wrap="square" tIns="34275">
            <a:noAutofit/>
          </a:bodyPr>
          <a:lstStyle/>
          <a:p>
            <a:pPr indent="0" lvl="0" marL="0" marR="0" rtl="0" algn="r">
              <a:spcBef>
                <a:spcPts val="0"/>
              </a:spcBef>
              <a:spcAft>
                <a:spcPts val="0"/>
              </a:spcAft>
              <a:buNone/>
            </a:pPr>
            <a:fld id="{00000000-1234-1234-1234-123412341234}" type="slidenum">
              <a:rPr b="0" i="0" lang="en" sz="800" u="none" cap="none" strike="noStrike">
                <a:solidFill>
                  <a:srgbClr val="555555"/>
                </a:solidFill>
                <a:latin typeface="Calibri"/>
                <a:ea typeface="Calibri"/>
                <a:cs typeface="Calibri"/>
                <a:sym typeface="Calibri"/>
              </a:rPr>
              <a:t>‹#›</a:t>
            </a:fld>
            <a:endParaRPr b="0" i="0" sz="800" u="none" cap="none" strike="noStrike">
              <a:solidFill>
                <a:srgbClr val="555555"/>
              </a:solidFill>
              <a:latin typeface="Calibri"/>
              <a:ea typeface="Calibri"/>
              <a:cs typeface="Calibri"/>
              <a:sym typeface="Calibri"/>
            </a:endParaRPr>
          </a:p>
        </p:txBody>
      </p:sp>
    </p:spTree>
  </p:cSld>
  <p:clrMapOvr>
    <a:masterClrMapping/>
  </p:clrMapOvr>
</p:sld>
</file>

<file path=ppt/theme/theme1.xml><?xml version="1.0" encoding="utf-8"?>
<a:theme xmlns:a="http://schemas.openxmlformats.org/drawingml/2006/main" xmlns:r="http://schemas.openxmlformats.org/officeDocument/2006/relationships" name="Stardance Night">
  <a:themeElements>
    <a:clrScheme name="Stardance Night">
      <a:dk1>
        <a:srgbClr val="FFFFFF"/>
      </a:dk1>
      <a:lt1>
        <a:srgbClr val="000000"/>
      </a:lt1>
      <a:dk2>
        <a:srgbClr val="BDBDBD"/>
      </a:dk2>
      <a:lt2>
        <a:srgbClr val="1C1C1C"/>
      </a:lt2>
      <a:accent1>
        <a:srgbClr val="5BC0DE"/>
      </a:accent1>
      <a:accent2>
        <a:srgbClr val="9FDCF0"/>
      </a:accent2>
      <a:accent3>
        <a:srgbClr val="3A3A3A"/>
      </a:accent3>
      <a:accent4>
        <a:srgbClr val="EC3750"/>
      </a:accent4>
      <a:accent5>
        <a:srgbClr val="FF8C37"/>
      </a:accent5>
      <a:accent6>
        <a:srgbClr val="33D6A6"/>
      </a:accent6>
      <a:hlink>
        <a:srgbClr val="5BC0DE"/>
      </a:hlink>
      <a:folHlink>
        <a:srgbClr val="9FDCF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